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340" r:id="rId2"/>
    <p:sldId id="349" r:id="rId3"/>
    <p:sldId id="363" r:id="rId4"/>
    <p:sldId id="307" r:id="rId5"/>
    <p:sldId id="341" r:id="rId6"/>
    <p:sldId id="285" r:id="rId7"/>
    <p:sldId id="350" r:id="rId8"/>
    <p:sldId id="351" r:id="rId9"/>
    <p:sldId id="286" r:id="rId10"/>
    <p:sldId id="358" r:id="rId11"/>
    <p:sldId id="359" r:id="rId12"/>
    <p:sldId id="361" r:id="rId13"/>
    <p:sldId id="360" r:id="rId14"/>
    <p:sldId id="362" r:id="rId15"/>
    <p:sldId id="326" r:id="rId16"/>
    <p:sldId id="347" r:id="rId17"/>
    <p:sldId id="352" r:id="rId18"/>
    <p:sldId id="353" r:id="rId19"/>
    <p:sldId id="354" r:id="rId20"/>
    <p:sldId id="356" r:id="rId21"/>
    <p:sldId id="357" r:id="rId22"/>
    <p:sldId id="291" r:id="rId23"/>
    <p:sldId id="301" r:id="rId24"/>
    <p:sldId id="342" r:id="rId25"/>
    <p:sldId id="348" r:id="rId26"/>
    <p:sldId id="294" r:id="rId27"/>
    <p:sldId id="345" r:id="rId28"/>
    <p:sldId id="315" r:id="rId29"/>
    <p:sldId id="300" r:id="rId30"/>
    <p:sldId id="346" r:id="rId31"/>
    <p:sldId id="305" r:id="rId32"/>
  </p:sldIdLst>
  <p:sldSz cx="9144000" cy="6858000" type="screen4x3"/>
  <p:notesSz cx="6669088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AA5C9-1165-459A-A7EB-1DDFD61B1F2C}" type="doc">
      <dgm:prSet loTypeId="urn:microsoft.com/office/officeart/2005/8/layout/pyramid2" loCatId="pyramid" qsTypeId="urn:microsoft.com/office/officeart/2005/8/quickstyle/simple1#1" qsCatId="simple" csTypeId="urn:microsoft.com/office/officeart/2005/8/colors/accent1_2#1" csCatId="accent1" phldr="1"/>
      <dgm:spPr/>
    </dgm:pt>
    <dgm:pt modelId="{48E3F5A0-72BC-4156-A591-64F2AB953AA4}">
      <dgm:prSet phldrT="[Tekst]"/>
      <dgm:spPr/>
      <dgm:t>
        <a:bodyPr/>
        <a:lstStyle/>
        <a:p>
          <a:r>
            <a:rPr lang="da-DK" dirty="0" smtClean="0"/>
            <a:t>De 3 procedureretningslinjer</a:t>
          </a:r>
          <a:endParaRPr lang="da-DK" dirty="0"/>
        </a:p>
      </dgm:t>
    </dgm:pt>
    <dgm:pt modelId="{170E294D-3CC5-4AA7-8037-636627B294CB}" type="parTrans" cxnId="{C8D4DA85-79E1-4885-B978-490118A760CA}">
      <dgm:prSet/>
      <dgm:spPr/>
      <dgm:t>
        <a:bodyPr/>
        <a:lstStyle/>
        <a:p>
          <a:endParaRPr lang="da-DK"/>
        </a:p>
      </dgm:t>
    </dgm:pt>
    <dgm:pt modelId="{00802406-69F8-4056-9998-020B93A5B84E}" type="sibTrans" cxnId="{C8D4DA85-79E1-4885-B978-490118A760CA}">
      <dgm:prSet/>
      <dgm:spPr/>
      <dgm:t>
        <a:bodyPr/>
        <a:lstStyle/>
        <a:p>
          <a:endParaRPr lang="da-DK"/>
        </a:p>
      </dgm:t>
    </dgm:pt>
    <dgm:pt modelId="{FF68A734-0E37-4187-A3E9-547A8E27DB32}">
      <dgm:prSet phldrT="[Tekst]"/>
      <dgm:spPr/>
      <dgm:t>
        <a:bodyPr/>
        <a:lstStyle/>
        <a:p>
          <a:r>
            <a:rPr lang="da-DK" dirty="0" smtClean="0"/>
            <a:t>Den lokale </a:t>
          </a:r>
          <a:r>
            <a:rPr lang="da-DK" dirty="0" err="1" smtClean="0"/>
            <a:t>MED-aftale</a:t>
          </a:r>
          <a:endParaRPr lang="da-DK" dirty="0"/>
        </a:p>
      </dgm:t>
    </dgm:pt>
    <dgm:pt modelId="{AF35FFEA-ECCB-4EE3-B1EA-B6BF7DE0BBA4}" type="parTrans" cxnId="{FEB2AA4E-911F-476E-8F01-C427B1BE2D4C}">
      <dgm:prSet/>
      <dgm:spPr/>
      <dgm:t>
        <a:bodyPr/>
        <a:lstStyle/>
        <a:p>
          <a:endParaRPr lang="da-DK"/>
        </a:p>
      </dgm:t>
    </dgm:pt>
    <dgm:pt modelId="{6C4DF676-37B3-4204-B7D4-2F0F316E3265}" type="sibTrans" cxnId="{FEB2AA4E-911F-476E-8F01-C427B1BE2D4C}">
      <dgm:prSet/>
      <dgm:spPr/>
      <dgm:t>
        <a:bodyPr/>
        <a:lstStyle/>
        <a:p>
          <a:endParaRPr lang="da-DK"/>
        </a:p>
      </dgm:t>
    </dgm:pt>
    <dgm:pt modelId="{D67FD015-DDCA-4805-AECA-81FD0052E964}">
      <dgm:prSet phldrT="[Tekst]"/>
      <dgm:spPr/>
      <dgm:t>
        <a:bodyPr/>
        <a:lstStyle/>
        <a:p>
          <a:r>
            <a:rPr lang="da-DK" dirty="0" err="1" smtClean="0"/>
            <a:t>MED-rammeaftalen</a:t>
          </a:r>
          <a:endParaRPr lang="da-DK" dirty="0"/>
        </a:p>
      </dgm:t>
    </dgm:pt>
    <dgm:pt modelId="{0C7BAC7E-8648-4C25-BAE3-6F2AAC10C771}" type="parTrans" cxnId="{CB7C85BB-4105-4680-A047-38BED036C734}">
      <dgm:prSet/>
      <dgm:spPr/>
      <dgm:t>
        <a:bodyPr/>
        <a:lstStyle/>
        <a:p>
          <a:endParaRPr lang="da-DK"/>
        </a:p>
      </dgm:t>
    </dgm:pt>
    <dgm:pt modelId="{451E077F-40CD-4E8F-B48B-F2D7F12F05FE}" type="sibTrans" cxnId="{CB7C85BB-4105-4680-A047-38BED036C734}">
      <dgm:prSet/>
      <dgm:spPr/>
      <dgm:t>
        <a:bodyPr/>
        <a:lstStyle/>
        <a:p>
          <a:endParaRPr lang="da-DK"/>
        </a:p>
      </dgm:t>
    </dgm:pt>
    <dgm:pt modelId="{9757558A-CB6D-4023-ACE9-86833A292C9A}" type="pres">
      <dgm:prSet presAssocID="{A95AA5C9-1165-459A-A7EB-1DDFD61B1F2C}" presName="compositeShape" presStyleCnt="0">
        <dgm:presLayoutVars>
          <dgm:dir/>
          <dgm:resizeHandles/>
        </dgm:presLayoutVars>
      </dgm:prSet>
      <dgm:spPr/>
    </dgm:pt>
    <dgm:pt modelId="{2F55AA8B-A553-4680-84DA-E89513877567}" type="pres">
      <dgm:prSet presAssocID="{A95AA5C9-1165-459A-A7EB-1DDFD61B1F2C}" presName="pyramid" presStyleLbl="node1" presStyleIdx="0" presStyleCnt="1"/>
      <dgm:spPr>
        <a:solidFill>
          <a:srgbClr val="00B050"/>
        </a:solidFill>
      </dgm:spPr>
    </dgm:pt>
    <dgm:pt modelId="{8851FD16-851B-4BC7-B983-06A585478900}" type="pres">
      <dgm:prSet presAssocID="{A95AA5C9-1165-459A-A7EB-1DDFD61B1F2C}" presName="theList" presStyleCnt="0"/>
      <dgm:spPr/>
    </dgm:pt>
    <dgm:pt modelId="{807F11FE-EE8C-45F1-910A-F1C10E99ED67}" type="pres">
      <dgm:prSet presAssocID="{48E3F5A0-72BC-4156-A591-64F2AB953AA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D9D9C4E-5A3C-466F-A754-9887DC69576C}" type="pres">
      <dgm:prSet presAssocID="{48E3F5A0-72BC-4156-A591-64F2AB953AA4}" presName="aSpace" presStyleCnt="0"/>
      <dgm:spPr/>
    </dgm:pt>
    <dgm:pt modelId="{A86A20B9-FFE9-4703-B8D4-6A30086CE709}" type="pres">
      <dgm:prSet presAssocID="{FF68A734-0E37-4187-A3E9-547A8E27DB3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3DA1400-450E-4F46-8B04-3C1B21DC7A66}" type="pres">
      <dgm:prSet presAssocID="{FF68A734-0E37-4187-A3E9-547A8E27DB32}" presName="aSpace" presStyleCnt="0"/>
      <dgm:spPr/>
    </dgm:pt>
    <dgm:pt modelId="{DDCFFA8D-F2FE-472C-854E-7D3154B929D3}" type="pres">
      <dgm:prSet presAssocID="{D67FD015-DDCA-4805-AECA-81FD0052E96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0433FB9-4772-4567-86C0-C27F614E37C7}" type="pres">
      <dgm:prSet presAssocID="{D67FD015-DDCA-4805-AECA-81FD0052E964}" presName="aSpace" presStyleCnt="0"/>
      <dgm:spPr/>
    </dgm:pt>
  </dgm:ptLst>
  <dgm:cxnLst>
    <dgm:cxn modelId="{FEB2AA4E-911F-476E-8F01-C427B1BE2D4C}" srcId="{A95AA5C9-1165-459A-A7EB-1DDFD61B1F2C}" destId="{FF68A734-0E37-4187-A3E9-547A8E27DB32}" srcOrd="1" destOrd="0" parTransId="{AF35FFEA-ECCB-4EE3-B1EA-B6BF7DE0BBA4}" sibTransId="{6C4DF676-37B3-4204-B7D4-2F0F316E3265}"/>
    <dgm:cxn modelId="{984EBC49-0DB3-4DF3-B18E-3D76608869AB}" type="presOf" srcId="{48E3F5A0-72BC-4156-A591-64F2AB953AA4}" destId="{807F11FE-EE8C-45F1-910A-F1C10E99ED67}" srcOrd="0" destOrd="0" presId="urn:microsoft.com/office/officeart/2005/8/layout/pyramid2"/>
    <dgm:cxn modelId="{1340ECDD-E95A-4AAF-AD94-3F7A7483B9AC}" type="presOf" srcId="{FF68A734-0E37-4187-A3E9-547A8E27DB32}" destId="{A86A20B9-FFE9-4703-B8D4-6A30086CE709}" srcOrd="0" destOrd="0" presId="urn:microsoft.com/office/officeart/2005/8/layout/pyramid2"/>
    <dgm:cxn modelId="{CB7C85BB-4105-4680-A047-38BED036C734}" srcId="{A95AA5C9-1165-459A-A7EB-1DDFD61B1F2C}" destId="{D67FD015-DDCA-4805-AECA-81FD0052E964}" srcOrd="2" destOrd="0" parTransId="{0C7BAC7E-8648-4C25-BAE3-6F2AAC10C771}" sibTransId="{451E077F-40CD-4E8F-B48B-F2D7F12F05FE}"/>
    <dgm:cxn modelId="{A17EEB08-613D-4CA6-9F8D-EFB7F39F50B1}" type="presOf" srcId="{D67FD015-DDCA-4805-AECA-81FD0052E964}" destId="{DDCFFA8D-F2FE-472C-854E-7D3154B929D3}" srcOrd="0" destOrd="0" presId="urn:microsoft.com/office/officeart/2005/8/layout/pyramid2"/>
    <dgm:cxn modelId="{C8D4DA85-79E1-4885-B978-490118A760CA}" srcId="{A95AA5C9-1165-459A-A7EB-1DDFD61B1F2C}" destId="{48E3F5A0-72BC-4156-A591-64F2AB953AA4}" srcOrd="0" destOrd="0" parTransId="{170E294D-3CC5-4AA7-8037-636627B294CB}" sibTransId="{00802406-69F8-4056-9998-020B93A5B84E}"/>
    <dgm:cxn modelId="{0A971372-F3FF-499A-8DEF-BA3ED14C671D}" type="presOf" srcId="{A95AA5C9-1165-459A-A7EB-1DDFD61B1F2C}" destId="{9757558A-CB6D-4023-ACE9-86833A292C9A}" srcOrd="0" destOrd="0" presId="urn:microsoft.com/office/officeart/2005/8/layout/pyramid2"/>
    <dgm:cxn modelId="{7F8937F9-47B0-4E41-8652-A0437977A909}" type="presParOf" srcId="{9757558A-CB6D-4023-ACE9-86833A292C9A}" destId="{2F55AA8B-A553-4680-84DA-E89513877567}" srcOrd="0" destOrd="0" presId="urn:microsoft.com/office/officeart/2005/8/layout/pyramid2"/>
    <dgm:cxn modelId="{1291D45C-FCA5-40D7-9F56-9C415CBDF8D2}" type="presParOf" srcId="{9757558A-CB6D-4023-ACE9-86833A292C9A}" destId="{8851FD16-851B-4BC7-B983-06A585478900}" srcOrd="1" destOrd="0" presId="urn:microsoft.com/office/officeart/2005/8/layout/pyramid2"/>
    <dgm:cxn modelId="{FC62FA7C-D9F5-479F-A1E8-83A905B702A6}" type="presParOf" srcId="{8851FD16-851B-4BC7-B983-06A585478900}" destId="{807F11FE-EE8C-45F1-910A-F1C10E99ED67}" srcOrd="0" destOrd="0" presId="urn:microsoft.com/office/officeart/2005/8/layout/pyramid2"/>
    <dgm:cxn modelId="{ED6BE712-6CAD-4963-A066-235B69260B62}" type="presParOf" srcId="{8851FD16-851B-4BC7-B983-06A585478900}" destId="{DD9D9C4E-5A3C-466F-A754-9887DC69576C}" srcOrd="1" destOrd="0" presId="urn:microsoft.com/office/officeart/2005/8/layout/pyramid2"/>
    <dgm:cxn modelId="{1C92C1E6-8C8F-483F-B2C3-CDC6E2F62C1C}" type="presParOf" srcId="{8851FD16-851B-4BC7-B983-06A585478900}" destId="{A86A20B9-FFE9-4703-B8D4-6A30086CE709}" srcOrd="2" destOrd="0" presId="urn:microsoft.com/office/officeart/2005/8/layout/pyramid2"/>
    <dgm:cxn modelId="{3C8D4C5D-B6CA-4F1D-BB90-471F7B626A03}" type="presParOf" srcId="{8851FD16-851B-4BC7-B983-06A585478900}" destId="{B3DA1400-450E-4F46-8B04-3C1B21DC7A66}" srcOrd="3" destOrd="0" presId="urn:microsoft.com/office/officeart/2005/8/layout/pyramid2"/>
    <dgm:cxn modelId="{489BC75A-4CFF-43CB-B06E-E22800E32E35}" type="presParOf" srcId="{8851FD16-851B-4BC7-B983-06A585478900}" destId="{DDCFFA8D-F2FE-472C-854E-7D3154B929D3}" srcOrd="4" destOrd="0" presId="urn:microsoft.com/office/officeart/2005/8/layout/pyramid2"/>
    <dgm:cxn modelId="{5B4DB0D1-065F-40B4-B987-87FA2862D1DA}" type="presParOf" srcId="{8851FD16-851B-4BC7-B983-06A585478900}" destId="{70433FB9-4772-4567-86C0-C27F614E37C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928083-752E-43AD-8E13-63063CCC10E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E81BA92-FA48-4567-867B-D5B58DA48B1E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da-DK" sz="1600" b="1" dirty="0" smtClean="0"/>
            <a:t>Lokale procedureretningslinjer (aftaler)</a:t>
          </a:r>
        </a:p>
        <a:p>
          <a:r>
            <a:rPr lang="da-DK" sz="1400" dirty="0" smtClean="0"/>
            <a:t>- </a:t>
          </a:r>
          <a:r>
            <a:rPr lang="da-DK" sz="1400" dirty="0" smtClean="0">
              <a:solidFill>
                <a:srgbClr val="FF0000"/>
              </a:solidFill>
            </a:rPr>
            <a:t>indgås</a:t>
          </a:r>
          <a:r>
            <a:rPr lang="da-DK" sz="1400" dirty="0" smtClean="0"/>
            <a:t> i hovedudvalget, i lokal-MED eller kan være en del af den lokale aftale</a:t>
          </a:r>
        </a:p>
        <a:p>
          <a:r>
            <a:rPr lang="da-DK" sz="1400" dirty="0" smtClean="0"/>
            <a:t>- </a:t>
          </a:r>
          <a:r>
            <a:rPr lang="da-DK" sz="1400" dirty="0" smtClean="0">
              <a:solidFill>
                <a:srgbClr val="FF0000"/>
              </a:solidFill>
            </a:rPr>
            <a:t>fortolkes</a:t>
          </a:r>
          <a:r>
            <a:rPr lang="da-DK" sz="1400" dirty="0" smtClean="0"/>
            <a:t> af hovedudvalget og ved fortolkningsuenighed i hovedudvalget kan sagen rejses over for KL og KTO/</a:t>
          </a:r>
          <a:r>
            <a:rPr lang="da-DK" sz="1400" dirty="0" err="1" smtClean="0"/>
            <a:t>ShK</a:t>
          </a:r>
          <a:r>
            <a:rPr lang="da-DK" sz="1400" dirty="0" smtClean="0"/>
            <a:t> (MED §§ 9, 21 og 22)</a:t>
          </a:r>
          <a:endParaRPr lang="da-DK" sz="1400" dirty="0"/>
        </a:p>
      </dgm:t>
    </dgm:pt>
    <dgm:pt modelId="{32CBB8BA-0BE2-4847-A305-153B00A22017}" type="parTrans" cxnId="{A77F3EBA-7BB8-4F66-B1C4-8E23D0FBB867}">
      <dgm:prSet/>
      <dgm:spPr/>
      <dgm:t>
        <a:bodyPr/>
        <a:lstStyle/>
        <a:p>
          <a:endParaRPr lang="da-DK"/>
        </a:p>
      </dgm:t>
    </dgm:pt>
    <dgm:pt modelId="{01324789-7099-4815-AD2E-8E3EC0161A4A}" type="sibTrans" cxnId="{A77F3EBA-7BB8-4F66-B1C4-8E23D0FBB867}">
      <dgm:prSet/>
      <dgm:spPr/>
      <dgm:t>
        <a:bodyPr/>
        <a:lstStyle/>
        <a:p>
          <a:endParaRPr lang="da-DK"/>
        </a:p>
      </dgm:t>
    </dgm:pt>
    <dgm:pt modelId="{D020298D-C6AC-4182-8E52-6A2DF80A66FA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da-DK" sz="1600" b="1" dirty="0" smtClean="0"/>
            <a:t>Den lokale MED-aftale </a:t>
          </a:r>
        </a:p>
        <a:p>
          <a:r>
            <a:rPr lang="da-DK" sz="1400" dirty="0" smtClean="0"/>
            <a:t>- </a:t>
          </a:r>
          <a:r>
            <a:rPr lang="da-DK" sz="1400" dirty="0" smtClean="0">
              <a:solidFill>
                <a:srgbClr val="FF0000"/>
              </a:solidFill>
            </a:rPr>
            <a:t>indgås</a:t>
          </a:r>
          <a:r>
            <a:rPr lang="da-DK" sz="1400" dirty="0" smtClean="0"/>
            <a:t> af parterne i et forhandlingsorgan (LO, FTF og AC)</a:t>
          </a:r>
        </a:p>
        <a:p>
          <a:r>
            <a:rPr lang="da-DK" sz="1400" dirty="0" smtClean="0"/>
            <a:t>- </a:t>
          </a:r>
          <a:r>
            <a:rPr lang="da-DK" sz="1400" dirty="0" smtClean="0">
              <a:solidFill>
                <a:srgbClr val="FF0000"/>
              </a:solidFill>
            </a:rPr>
            <a:t>fortolkes</a:t>
          </a:r>
          <a:r>
            <a:rPr lang="da-DK" sz="1400" dirty="0" smtClean="0"/>
            <a:t> af hovedudvalget og ved fortolkningsuenighed i hovedudvalget kan sagen rejses over for KL og KTO/</a:t>
          </a:r>
          <a:r>
            <a:rPr lang="da-DK" sz="1400" dirty="0" err="1" smtClean="0"/>
            <a:t>ShK</a:t>
          </a:r>
          <a:r>
            <a:rPr lang="da-DK" sz="1400" dirty="0" smtClean="0"/>
            <a:t> (MED §§ 9, 21 og 22)</a:t>
          </a:r>
          <a:endParaRPr lang="da-DK" sz="1400" dirty="0"/>
        </a:p>
      </dgm:t>
    </dgm:pt>
    <dgm:pt modelId="{706C254E-EF6C-43BE-9CED-DEAE6E9ED7E2}" type="parTrans" cxnId="{2583C726-94A9-4C58-9464-7E80E50C8B08}">
      <dgm:prSet/>
      <dgm:spPr/>
      <dgm:t>
        <a:bodyPr/>
        <a:lstStyle/>
        <a:p>
          <a:endParaRPr lang="da-DK"/>
        </a:p>
      </dgm:t>
    </dgm:pt>
    <dgm:pt modelId="{73F63FD4-5154-4858-BF5E-152267E5A99E}" type="sibTrans" cxnId="{2583C726-94A9-4C58-9464-7E80E50C8B08}">
      <dgm:prSet/>
      <dgm:spPr/>
      <dgm:t>
        <a:bodyPr/>
        <a:lstStyle/>
        <a:p>
          <a:endParaRPr lang="da-DK"/>
        </a:p>
      </dgm:t>
    </dgm:pt>
    <dgm:pt modelId="{9348F4A5-A80F-4AB8-9AC4-2A72088D558C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da-DK" sz="1600" b="1" dirty="0" smtClean="0"/>
            <a:t>MED-rammeaftalen</a:t>
          </a:r>
          <a:r>
            <a:rPr lang="da-DK" sz="1600" dirty="0" smtClean="0"/>
            <a:t> </a:t>
          </a:r>
        </a:p>
        <a:p>
          <a:r>
            <a:rPr lang="da-DK" sz="1400" dirty="0" smtClean="0"/>
            <a:t>- </a:t>
          </a:r>
          <a:r>
            <a:rPr lang="da-DK" sz="1400" dirty="0" smtClean="0">
              <a:solidFill>
                <a:srgbClr val="FF0000"/>
              </a:solidFill>
            </a:rPr>
            <a:t>indgås</a:t>
          </a:r>
          <a:r>
            <a:rPr lang="da-DK" sz="1400" dirty="0" smtClean="0"/>
            <a:t> af KL og KTO/</a:t>
          </a:r>
          <a:r>
            <a:rPr lang="da-DK" sz="1400" dirty="0" err="1" smtClean="0"/>
            <a:t>ShK</a:t>
          </a:r>
          <a:endParaRPr lang="da-DK" sz="1400" dirty="0" smtClean="0"/>
        </a:p>
        <a:p>
          <a:r>
            <a:rPr lang="da-DK" sz="1400" dirty="0" smtClean="0"/>
            <a:t>- </a:t>
          </a:r>
          <a:r>
            <a:rPr lang="da-DK" sz="1400" dirty="0" smtClean="0">
              <a:solidFill>
                <a:srgbClr val="FF0000"/>
              </a:solidFill>
            </a:rPr>
            <a:t>fortolkes</a:t>
          </a:r>
          <a:r>
            <a:rPr lang="da-DK" sz="1400" dirty="0" smtClean="0"/>
            <a:t> af KL og KTO/</a:t>
          </a:r>
          <a:r>
            <a:rPr lang="da-DK" sz="1400" dirty="0" err="1" smtClean="0"/>
            <a:t>ShK</a:t>
          </a:r>
          <a:r>
            <a:rPr lang="da-DK" sz="1400" dirty="0" smtClean="0"/>
            <a:t> efter anmodning fra lokalt hovedudvalg (MED §§ 21 og 22) </a:t>
          </a:r>
          <a:endParaRPr lang="da-DK" sz="1400" dirty="0"/>
        </a:p>
      </dgm:t>
    </dgm:pt>
    <dgm:pt modelId="{0EA5D7F2-BAD4-4233-B98A-CCBE6152E38B}" type="parTrans" cxnId="{484A04D2-4379-4E31-8376-D8DBB8D473B9}">
      <dgm:prSet/>
      <dgm:spPr/>
      <dgm:t>
        <a:bodyPr/>
        <a:lstStyle/>
        <a:p>
          <a:endParaRPr lang="da-DK"/>
        </a:p>
      </dgm:t>
    </dgm:pt>
    <dgm:pt modelId="{9CD73360-C36F-4C22-BA6E-3EF8DE7C60CC}" type="sibTrans" cxnId="{484A04D2-4379-4E31-8376-D8DBB8D473B9}">
      <dgm:prSet/>
      <dgm:spPr/>
      <dgm:t>
        <a:bodyPr/>
        <a:lstStyle/>
        <a:p>
          <a:endParaRPr lang="da-DK"/>
        </a:p>
      </dgm:t>
    </dgm:pt>
    <dgm:pt modelId="{8C937CEE-18A1-4467-8546-97468A6A7002}" type="pres">
      <dgm:prSet presAssocID="{E2928083-752E-43AD-8E13-63063CCC10E6}" presName="compositeShape" presStyleCnt="0">
        <dgm:presLayoutVars>
          <dgm:dir/>
          <dgm:resizeHandles/>
        </dgm:presLayoutVars>
      </dgm:prSet>
      <dgm:spPr/>
    </dgm:pt>
    <dgm:pt modelId="{10A04002-061C-4B45-BF59-B4BBBBFAED59}" type="pres">
      <dgm:prSet presAssocID="{E2928083-752E-43AD-8E13-63063CCC10E6}" presName="pyramid" presStyleLbl="node1" presStyleIdx="0" presStyleCnt="1" custScaleX="103574" custScaleY="92767" custLinFactNeighborX="-20381" custLinFactNeighborY="-2877"/>
      <dgm:spPr>
        <a:solidFill>
          <a:srgbClr val="00B050">
            <a:alpha val="15000"/>
          </a:srgbClr>
        </a:solidFill>
        <a:ln w="50800">
          <a:solidFill>
            <a:srgbClr val="00B050"/>
          </a:solidFill>
        </a:ln>
      </dgm:spPr>
    </dgm:pt>
    <dgm:pt modelId="{23D4F894-AC53-47B8-99B8-169FAC7FCE30}" type="pres">
      <dgm:prSet presAssocID="{E2928083-752E-43AD-8E13-63063CCC10E6}" presName="theList" presStyleCnt="0"/>
      <dgm:spPr/>
    </dgm:pt>
    <dgm:pt modelId="{36D2069E-40D6-409B-8C62-CE50D4594F74}" type="pres">
      <dgm:prSet presAssocID="{2E81BA92-FA48-4567-867B-D5B58DA48B1E}" presName="aNode" presStyleLbl="fgAcc1" presStyleIdx="0" presStyleCnt="3" custScaleX="233002" custLinFactNeighborX="-5466" custLinFactNeighborY="-3253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D297D46-B561-4396-8402-FCCBBF131794}" type="pres">
      <dgm:prSet presAssocID="{2E81BA92-FA48-4567-867B-D5B58DA48B1E}" presName="aSpace" presStyleCnt="0"/>
      <dgm:spPr/>
    </dgm:pt>
    <dgm:pt modelId="{DF1F5910-7F27-4690-A131-76F17D405622}" type="pres">
      <dgm:prSet presAssocID="{D020298D-C6AC-4182-8E52-6A2DF80A66FA}" presName="aNode" presStyleLbl="fgAcc1" presStyleIdx="1" presStyleCnt="3" custScaleX="234978" custLinFactNeighborX="-5466" custLinFactNeighborY="1610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98F18D4-ACB7-4B26-8D77-F315EC1BFC17}" type="pres">
      <dgm:prSet presAssocID="{D020298D-C6AC-4182-8E52-6A2DF80A66FA}" presName="aSpace" presStyleCnt="0"/>
      <dgm:spPr/>
    </dgm:pt>
    <dgm:pt modelId="{95E3F4CE-635F-4B75-8CBE-65E3A93DFE6C}" type="pres">
      <dgm:prSet presAssocID="{9348F4A5-A80F-4AB8-9AC4-2A72088D558C}" presName="aNode" presStyleLbl="fgAcc1" presStyleIdx="2" presStyleCnt="3" custScaleX="235012" custLinFactY="3005" custLinFactNeighborX="-5466" custLinFactNeighborY="10000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4818163-FBC4-4CAC-9DDA-3E518CA73802}" type="pres">
      <dgm:prSet presAssocID="{9348F4A5-A80F-4AB8-9AC4-2A72088D558C}" presName="aSpace" presStyleCnt="0"/>
      <dgm:spPr/>
    </dgm:pt>
  </dgm:ptLst>
  <dgm:cxnLst>
    <dgm:cxn modelId="{EAD4C786-A865-4223-AD25-B6CCD462ABF8}" type="presOf" srcId="{9348F4A5-A80F-4AB8-9AC4-2A72088D558C}" destId="{95E3F4CE-635F-4B75-8CBE-65E3A93DFE6C}" srcOrd="0" destOrd="0" presId="urn:microsoft.com/office/officeart/2005/8/layout/pyramid2"/>
    <dgm:cxn modelId="{484A04D2-4379-4E31-8376-D8DBB8D473B9}" srcId="{E2928083-752E-43AD-8E13-63063CCC10E6}" destId="{9348F4A5-A80F-4AB8-9AC4-2A72088D558C}" srcOrd="2" destOrd="0" parTransId="{0EA5D7F2-BAD4-4233-B98A-CCBE6152E38B}" sibTransId="{9CD73360-C36F-4C22-BA6E-3EF8DE7C60CC}"/>
    <dgm:cxn modelId="{A77F3EBA-7BB8-4F66-B1C4-8E23D0FBB867}" srcId="{E2928083-752E-43AD-8E13-63063CCC10E6}" destId="{2E81BA92-FA48-4567-867B-D5B58DA48B1E}" srcOrd="0" destOrd="0" parTransId="{32CBB8BA-0BE2-4847-A305-153B00A22017}" sibTransId="{01324789-7099-4815-AD2E-8E3EC0161A4A}"/>
    <dgm:cxn modelId="{0045FB95-2C86-4925-BD54-82DA849D46CD}" type="presOf" srcId="{D020298D-C6AC-4182-8E52-6A2DF80A66FA}" destId="{DF1F5910-7F27-4690-A131-76F17D405622}" srcOrd="0" destOrd="0" presId="urn:microsoft.com/office/officeart/2005/8/layout/pyramid2"/>
    <dgm:cxn modelId="{19C976F3-62E8-4494-AA5A-6D6C306FF1E5}" type="presOf" srcId="{E2928083-752E-43AD-8E13-63063CCC10E6}" destId="{8C937CEE-18A1-4467-8546-97468A6A7002}" srcOrd="0" destOrd="0" presId="urn:microsoft.com/office/officeart/2005/8/layout/pyramid2"/>
    <dgm:cxn modelId="{256E0360-6D5D-4B64-85E9-4B60E2FEF7B6}" type="presOf" srcId="{2E81BA92-FA48-4567-867B-D5B58DA48B1E}" destId="{36D2069E-40D6-409B-8C62-CE50D4594F74}" srcOrd="0" destOrd="0" presId="urn:microsoft.com/office/officeart/2005/8/layout/pyramid2"/>
    <dgm:cxn modelId="{2583C726-94A9-4C58-9464-7E80E50C8B08}" srcId="{E2928083-752E-43AD-8E13-63063CCC10E6}" destId="{D020298D-C6AC-4182-8E52-6A2DF80A66FA}" srcOrd="1" destOrd="0" parTransId="{706C254E-EF6C-43BE-9CED-DEAE6E9ED7E2}" sibTransId="{73F63FD4-5154-4858-BF5E-152267E5A99E}"/>
    <dgm:cxn modelId="{AAE8FA8C-39C1-4A03-BD1F-151231C65D9F}" type="presParOf" srcId="{8C937CEE-18A1-4467-8546-97468A6A7002}" destId="{10A04002-061C-4B45-BF59-B4BBBBFAED59}" srcOrd="0" destOrd="0" presId="urn:microsoft.com/office/officeart/2005/8/layout/pyramid2"/>
    <dgm:cxn modelId="{390A09CB-2FDD-4B22-919A-54E12A78656A}" type="presParOf" srcId="{8C937CEE-18A1-4467-8546-97468A6A7002}" destId="{23D4F894-AC53-47B8-99B8-169FAC7FCE30}" srcOrd="1" destOrd="0" presId="urn:microsoft.com/office/officeart/2005/8/layout/pyramid2"/>
    <dgm:cxn modelId="{E2B5FEE8-5C1F-4DE9-9740-E6C5C1B8598B}" type="presParOf" srcId="{23D4F894-AC53-47B8-99B8-169FAC7FCE30}" destId="{36D2069E-40D6-409B-8C62-CE50D4594F74}" srcOrd="0" destOrd="0" presId="urn:microsoft.com/office/officeart/2005/8/layout/pyramid2"/>
    <dgm:cxn modelId="{CCB8A4A7-23FA-4F75-9CF1-F0A4A93C6556}" type="presParOf" srcId="{23D4F894-AC53-47B8-99B8-169FAC7FCE30}" destId="{8D297D46-B561-4396-8402-FCCBBF131794}" srcOrd="1" destOrd="0" presId="urn:microsoft.com/office/officeart/2005/8/layout/pyramid2"/>
    <dgm:cxn modelId="{84E96AB4-1565-4DD6-9BA6-07D082CC2255}" type="presParOf" srcId="{23D4F894-AC53-47B8-99B8-169FAC7FCE30}" destId="{DF1F5910-7F27-4690-A131-76F17D405622}" srcOrd="2" destOrd="0" presId="urn:microsoft.com/office/officeart/2005/8/layout/pyramid2"/>
    <dgm:cxn modelId="{A898F29A-30AE-492F-BB9F-B75FEBAEE868}" type="presParOf" srcId="{23D4F894-AC53-47B8-99B8-169FAC7FCE30}" destId="{298F18D4-ACB7-4B26-8D77-F315EC1BFC17}" srcOrd="3" destOrd="0" presId="urn:microsoft.com/office/officeart/2005/8/layout/pyramid2"/>
    <dgm:cxn modelId="{57199476-1C23-44FE-9CD8-041CB2E99CF3}" type="presParOf" srcId="{23D4F894-AC53-47B8-99B8-169FAC7FCE30}" destId="{95E3F4CE-635F-4B75-8CBE-65E3A93DFE6C}" srcOrd="4" destOrd="0" presId="urn:microsoft.com/office/officeart/2005/8/layout/pyramid2"/>
    <dgm:cxn modelId="{48FDA48E-61E8-4B73-A575-5B15F9910F38}" type="presParOf" srcId="{23D4F894-AC53-47B8-99B8-169FAC7FCE30}" destId="{C4818163-FBC4-4CAC-9DDA-3E518CA7380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6CEF8F-F8BF-41C2-BE80-30CADFFCE404}" type="doc">
      <dgm:prSet loTypeId="urn:microsoft.com/office/officeart/2005/8/layout/h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442714E7-7319-475D-A58E-A03353A93023}">
      <dgm:prSet phldrT="[Tekst]"/>
      <dgm:spPr/>
      <dgm:t>
        <a:bodyPr/>
        <a:lstStyle/>
        <a:p>
          <a:r>
            <a:rPr lang="da-DK" dirty="0" smtClean="0"/>
            <a:t>3 spillere på banen</a:t>
          </a:r>
          <a:endParaRPr lang="da-DK" dirty="0"/>
        </a:p>
      </dgm:t>
    </dgm:pt>
    <dgm:pt modelId="{A28B5643-15FE-4EBF-A18E-97AE25D00555}" type="parTrans" cxnId="{F3C78850-47A0-45E0-AFD0-890E768BA6BC}">
      <dgm:prSet/>
      <dgm:spPr/>
      <dgm:t>
        <a:bodyPr/>
        <a:lstStyle/>
        <a:p>
          <a:endParaRPr lang="da-DK"/>
        </a:p>
      </dgm:t>
    </dgm:pt>
    <dgm:pt modelId="{CA80C219-BA02-49EA-A4EB-7C797FE78E7A}" type="sibTrans" cxnId="{F3C78850-47A0-45E0-AFD0-890E768BA6BC}">
      <dgm:prSet/>
      <dgm:spPr/>
      <dgm:t>
        <a:bodyPr/>
        <a:lstStyle/>
        <a:p>
          <a:endParaRPr lang="da-DK"/>
        </a:p>
      </dgm:t>
    </dgm:pt>
    <dgm:pt modelId="{6B1545AD-30AE-4195-A425-3CDC43A693CB}">
      <dgm:prSet phldrT="[Tekst]"/>
      <dgm:spPr/>
      <dgm:t>
        <a:bodyPr/>
        <a:lstStyle/>
        <a:p>
          <a:r>
            <a:rPr lang="da-DK" dirty="0" smtClean="0"/>
            <a:t>Aftale systemet</a:t>
          </a:r>
          <a:endParaRPr lang="da-DK" dirty="0"/>
        </a:p>
      </dgm:t>
    </dgm:pt>
    <dgm:pt modelId="{F3745651-9571-420A-8114-3DD59BCDC577}" type="parTrans" cxnId="{081CB197-FA4A-4462-AFF3-6015DE035F40}">
      <dgm:prSet/>
      <dgm:spPr/>
      <dgm:t>
        <a:bodyPr/>
        <a:lstStyle/>
        <a:p>
          <a:endParaRPr lang="da-DK"/>
        </a:p>
      </dgm:t>
    </dgm:pt>
    <dgm:pt modelId="{A3651593-C702-4587-AFC9-C14A8E40C0AB}" type="sibTrans" cxnId="{081CB197-FA4A-4462-AFF3-6015DE035F40}">
      <dgm:prSet/>
      <dgm:spPr/>
      <dgm:t>
        <a:bodyPr/>
        <a:lstStyle/>
        <a:p>
          <a:endParaRPr lang="da-DK"/>
        </a:p>
      </dgm:t>
    </dgm:pt>
    <dgm:pt modelId="{3507182D-5D20-4869-B7AD-83EEC099DDFB}">
      <dgm:prSet phldrT="[Tekst]"/>
      <dgm:spPr/>
      <dgm:t>
        <a:bodyPr/>
        <a:lstStyle/>
        <a:p>
          <a:r>
            <a:rPr lang="da-DK" dirty="0" smtClean="0"/>
            <a:t>arbejdsmiljøloven</a:t>
          </a:r>
          <a:endParaRPr lang="da-DK" dirty="0"/>
        </a:p>
      </dgm:t>
    </dgm:pt>
    <dgm:pt modelId="{56E52ABD-C12B-4C20-9A79-0FDC2409894F}" type="parTrans" cxnId="{6102071E-F59B-414B-AA1A-9D85B102167B}">
      <dgm:prSet/>
      <dgm:spPr/>
      <dgm:t>
        <a:bodyPr/>
        <a:lstStyle/>
        <a:p>
          <a:endParaRPr lang="da-DK"/>
        </a:p>
      </dgm:t>
    </dgm:pt>
    <dgm:pt modelId="{D3F05EE2-B06E-438B-AECA-457248840B38}" type="sibTrans" cxnId="{6102071E-F59B-414B-AA1A-9D85B102167B}">
      <dgm:prSet/>
      <dgm:spPr/>
      <dgm:t>
        <a:bodyPr/>
        <a:lstStyle/>
        <a:p>
          <a:endParaRPr lang="da-DK"/>
        </a:p>
      </dgm:t>
    </dgm:pt>
    <dgm:pt modelId="{C826F785-8412-4524-A275-100D6A0659D5}">
      <dgm:prSet phldrT="[Tekst]"/>
      <dgm:spPr/>
      <dgm:t>
        <a:bodyPr/>
        <a:lstStyle/>
        <a:p>
          <a:r>
            <a:rPr lang="da-DK" dirty="0" smtClean="0"/>
            <a:t>MED-systemet</a:t>
          </a:r>
          <a:endParaRPr lang="da-DK" dirty="0"/>
        </a:p>
      </dgm:t>
    </dgm:pt>
    <dgm:pt modelId="{95CC9832-4DCB-4194-937B-90A908D90293}" type="parTrans" cxnId="{1115C642-5287-4A1B-97C6-CC04BE82FF3A}">
      <dgm:prSet/>
      <dgm:spPr/>
      <dgm:t>
        <a:bodyPr/>
        <a:lstStyle/>
        <a:p>
          <a:endParaRPr lang="da-DK"/>
        </a:p>
      </dgm:t>
    </dgm:pt>
    <dgm:pt modelId="{CC8BFBD5-62B1-458A-BF62-7BD81B6D39C3}" type="sibTrans" cxnId="{1115C642-5287-4A1B-97C6-CC04BE82FF3A}">
      <dgm:prSet/>
      <dgm:spPr/>
      <dgm:t>
        <a:bodyPr/>
        <a:lstStyle/>
        <a:p>
          <a:endParaRPr lang="da-DK"/>
        </a:p>
      </dgm:t>
    </dgm:pt>
    <dgm:pt modelId="{890B0AD7-ABB6-4D82-BC27-7F46E5E8702C}" type="pres">
      <dgm:prSet presAssocID="{C36CEF8F-F8BF-41C2-BE80-30CADFFCE4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AA5A8C06-4921-4562-B5CD-91BF989C2D42}" type="pres">
      <dgm:prSet presAssocID="{442714E7-7319-475D-A58E-A03353A93023}" presName="roof" presStyleLbl="dkBgShp" presStyleIdx="0" presStyleCnt="2" custScaleY="44336"/>
      <dgm:spPr/>
      <dgm:t>
        <a:bodyPr/>
        <a:lstStyle/>
        <a:p>
          <a:endParaRPr lang="da-DK"/>
        </a:p>
      </dgm:t>
    </dgm:pt>
    <dgm:pt modelId="{FDF03745-9C88-4506-A82E-1EBF0533032A}" type="pres">
      <dgm:prSet presAssocID="{442714E7-7319-475D-A58E-A03353A93023}" presName="pillars" presStyleCnt="0"/>
      <dgm:spPr/>
    </dgm:pt>
    <dgm:pt modelId="{5EA8AE3A-CF1D-4333-A43E-57232501BC0C}" type="pres">
      <dgm:prSet presAssocID="{442714E7-7319-475D-A58E-A03353A9302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E7D8889-6019-4BD4-935D-ABFA9328813C}" type="pres">
      <dgm:prSet presAssocID="{3507182D-5D20-4869-B7AD-83EEC099DDF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2E5C0FE-4B91-498C-9EE1-F2141195718B}" type="pres">
      <dgm:prSet presAssocID="{C826F785-8412-4524-A275-100D6A0659D5}" presName="pillarX" presStyleLbl="node1" presStyleIdx="2" presStyleCnt="3" custLinFactNeighborX="-3887" custLinFactNeighborY="19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0A52335-A438-48CB-B415-7579C1244C97}" type="pres">
      <dgm:prSet presAssocID="{442714E7-7319-475D-A58E-A03353A93023}" presName="base" presStyleLbl="dkBgShp" presStyleIdx="1" presStyleCnt="2"/>
      <dgm:spPr/>
    </dgm:pt>
  </dgm:ptLst>
  <dgm:cxnLst>
    <dgm:cxn modelId="{D237F266-901A-4BDA-AFF1-F1D94F3C711A}" type="presOf" srcId="{442714E7-7319-475D-A58E-A03353A93023}" destId="{AA5A8C06-4921-4562-B5CD-91BF989C2D42}" srcOrd="0" destOrd="0" presId="urn:microsoft.com/office/officeart/2005/8/layout/hList3"/>
    <dgm:cxn modelId="{081CB197-FA4A-4462-AFF3-6015DE035F40}" srcId="{442714E7-7319-475D-A58E-A03353A93023}" destId="{6B1545AD-30AE-4195-A425-3CDC43A693CB}" srcOrd="0" destOrd="0" parTransId="{F3745651-9571-420A-8114-3DD59BCDC577}" sibTransId="{A3651593-C702-4587-AFC9-C14A8E40C0AB}"/>
    <dgm:cxn modelId="{143F8458-6F62-429F-B8C3-C3A2D524E697}" type="presOf" srcId="{6B1545AD-30AE-4195-A425-3CDC43A693CB}" destId="{5EA8AE3A-CF1D-4333-A43E-57232501BC0C}" srcOrd="0" destOrd="0" presId="urn:microsoft.com/office/officeart/2005/8/layout/hList3"/>
    <dgm:cxn modelId="{6102071E-F59B-414B-AA1A-9D85B102167B}" srcId="{442714E7-7319-475D-A58E-A03353A93023}" destId="{3507182D-5D20-4869-B7AD-83EEC099DDFB}" srcOrd="1" destOrd="0" parTransId="{56E52ABD-C12B-4C20-9A79-0FDC2409894F}" sibTransId="{D3F05EE2-B06E-438B-AECA-457248840B38}"/>
    <dgm:cxn modelId="{F3C78850-47A0-45E0-AFD0-890E768BA6BC}" srcId="{C36CEF8F-F8BF-41C2-BE80-30CADFFCE404}" destId="{442714E7-7319-475D-A58E-A03353A93023}" srcOrd="0" destOrd="0" parTransId="{A28B5643-15FE-4EBF-A18E-97AE25D00555}" sibTransId="{CA80C219-BA02-49EA-A4EB-7C797FE78E7A}"/>
    <dgm:cxn modelId="{1F2A21C0-C24C-4611-9F67-830BFDADAB9B}" type="presOf" srcId="{C36CEF8F-F8BF-41C2-BE80-30CADFFCE404}" destId="{890B0AD7-ABB6-4D82-BC27-7F46E5E8702C}" srcOrd="0" destOrd="0" presId="urn:microsoft.com/office/officeart/2005/8/layout/hList3"/>
    <dgm:cxn modelId="{3CEF4575-67DD-4848-9D0C-A9B40C55BF7B}" type="presOf" srcId="{C826F785-8412-4524-A275-100D6A0659D5}" destId="{F2E5C0FE-4B91-498C-9EE1-F2141195718B}" srcOrd="0" destOrd="0" presId="urn:microsoft.com/office/officeart/2005/8/layout/hList3"/>
    <dgm:cxn modelId="{BDEE2F7B-E9FE-470C-9B83-5FD7589291F6}" type="presOf" srcId="{3507182D-5D20-4869-B7AD-83EEC099DDFB}" destId="{5E7D8889-6019-4BD4-935D-ABFA9328813C}" srcOrd="0" destOrd="0" presId="urn:microsoft.com/office/officeart/2005/8/layout/hList3"/>
    <dgm:cxn modelId="{1115C642-5287-4A1B-97C6-CC04BE82FF3A}" srcId="{442714E7-7319-475D-A58E-A03353A93023}" destId="{C826F785-8412-4524-A275-100D6A0659D5}" srcOrd="2" destOrd="0" parTransId="{95CC9832-4DCB-4194-937B-90A908D90293}" sibTransId="{CC8BFBD5-62B1-458A-BF62-7BD81B6D39C3}"/>
    <dgm:cxn modelId="{9FA7EC15-9331-4311-857E-83ABE6EB2EAD}" type="presParOf" srcId="{890B0AD7-ABB6-4D82-BC27-7F46E5E8702C}" destId="{AA5A8C06-4921-4562-B5CD-91BF989C2D42}" srcOrd="0" destOrd="0" presId="urn:microsoft.com/office/officeart/2005/8/layout/hList3"/>
    <dgm:cxn modelId="{56BB8EFD-1F23-4A17-BFE4-F29DF2FEE904}" type="presParOf" srcId="{890B0AD7-ABB6-4D82-BC27-7F46E5E8702C}" destId="{FDF03745-9C88-4506-A82E-1EBF0533032A}" srcOrd="1" destOrd="0" presId="urn:microsoft.com/office/officeart/2005/8/layout/hList3"/>
    <dgm:cxn modelId="{AB20B76F-803B-4E64-97EF-6CD2B41C21C0}" type="presParOf" srcId="{FDF03745-9C88-4506-A82E-1EBF0533032A}" destId="{5EA8AE3A-CF1D-4333-A43E-57232501BC0C}" srcOrd="0" destOrd="0" presId="urn:microsoft.com/office/officeart/2005/8/layout/hList3"/>
    <dgm:cxn modelId="{992DB5D2-61F5-4C03-868A-BA74BB8D2577}" type="presParOf" srcId="{FDF03745-9C88-4506-A82E-1EBF0533032A}" destId="{5E7D8889-6019-4BD4-935D-ABFA9328813C}" srcOrd="1" destOrd="0" presId="urn:microsoft.com/office/officeart/2005/8/layout/hList3"/>
    <dgm:cxn modelId="{4F99533F-89C2-4271-AA0A-C8570A068E45}" type="presParOf" srcId="{FDF03745-9C88-4506-A82E-1EBF0533032A}" destId="{F2E5C0FE-4B91-498C-9EE1-F2141195718B}" srcOrd="2" destOrd="0" presId="urn:microsoft.com/office/officeart/2005/8/layout/hList3"/>
    <dgm:cxn modelId="{2EA6E93B-E143-455F-8B76-3028E2F97ACF}" type="presParOf" srcId="{890B0AD7-ABB6-4D82-BC27-7F46E5E8702C}" destId="{E0A52335-A438-48CB-B415-7579C1244C9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700817-4C42-4D2C-837C-8A07BB721BBA}" type="doc">
      <dgm:prSet loTypeId="urn:microsoft.com/office/officeart/2005/8/layout/hList7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893F129F-49EE-4E47-A2A5-23A507573976}">
      <dgm:prSet phldrT="[Tekst]" phldr="1"/>
      <dgm:spPr/>
      <dgm:t>
        <a:bodyPr/>
        <a:lstStyle/>
        <a:p>
          <a:endParaRPr lang="da-DK"/>
        </a:p>
      </dgm:t>
    </dgm:pt>
    <dgm:pt modelId="{E670C647-E84A-4C19-B913-4FEDF3AB1839}" type="parTrans" cxnId="{BB015D09-60DB-4C9B-813F-F5304B6421D2}">
      <dgm:prSet/>
      <dgm:spPr/>
      <dgm:t>
        <a:bodyPr/>
        <a:lstStyle/>
        <a:p>
          <a:endParaRPr lang="da-DK"/>
        </a:p>
      </dgm:t>
    </dgm:pt>
    <dgm:pt modelId="{5935F274-C119-4C41-9EB8-2BB500B3C8C3}" type="sibTrans" cxnId="{BB015D09-60DB-4C9B-813F-F5304B6421D2}">
      <dgm:prSet/>
      <dgm:spPr/>
      <dgm:t>
        <a:bodyPr/>
        <a:lstStyle/>
        <a:p>
          <a:endParaRPr lang="da-DK"/>
        </a:p>
      </dgm:t>
    </dgm:pt>
    <dgm:pt modelId="{4A993A50-3E6F-41E7-BBAA-809AB983AB04}">
      <dgm:prSet phldrT="[Tekst]"/>
      <dgm:spPr/>
      <dgm:t>
        <a:bodyPr/>
        <a:lstStyle/>
        <a:p>
          <a:r>
            <a:rPr lang="da-DK" dirty="0" smtClean="0"/>
            <a:t>MED-rammeaftalen</a:t>
          </a:r>
        </a:p>
        <a:p>
          <a:r>
            <a:rPr lang="da-DK" dirty="0" smtClean="0"/>
            <a:t>Den lokale MED-aftale – organisering af arbejdsmiljøarbejdet</a:t>
          </a:r>
        </a:p>
        <a:p>
          <a:r>
            <a:rPr lang="da-DK" dirty="0" smtClean="0"/>
            <a:t>Løn</a:t>
          </a:r>
        </a:p>
        <a:p>
          <a:r>
            <a:rPr lang="da-DK" dirty="0" smtClean="0"/>
            <a:t>Arbejdstid </a:t>
          </a:r>
        </a:p>
        <a:p>
          <a:r>
            <a:rPr lang="da-DK" dirty="0" smtClean="0"/>
            <a:t>Ferie</a:t>
          </a:r>
          <a:endParaRPr lang="da-DK" dirty="0"/>
        </a:p>
      </dgm:t>
    </dgm:pt>
    <dgm:pt modelId="{8DAD1AD2-79B1-4AA1-A19D-EC4415A78475}" type="parTrans" cxnId="{C2DBB27E-FCAF-40F7-A212-C5033412F9C3}">
      <dgm:prSet/>
      <dgm:spPr/>
      <dgm:t>
        <a:bodyPr/>
        <a:lstStyle/>
        <a:p>
          <a:endParaRPr lang="da-DK"/>
        </a:p>
      </dgm:t>
    </dgm:pt>
    <dgm:pt modelId="{BABD0078-3B50-4B78-A119-FBB86A7EA91F}" type="sibTrans" cxnId="{C2DBB27E-FCAF-40F7-A212-C5033412F9C3}">
      <dgm:prSet/>
      <dgm:spPr/>
      <dgm:t>
        <a:bodyPr/>
        <a:lstStyle/>
        <a:p>
          <a:endParaRPr lang="da-DK"/>
        </a:p>
      </dgm:t>
    </dgm:pt>
    <dgm:pt modelId="{4039E9AD-AB52-48B7-BA61-0741527B04AF}">
      <dgm:prSet phldrT="[Tekst]"/>
      <dgm:spPr/>
      <dgm:t>
        <a:bodyPr/>
        <a:lstStyle/>
        <a:p>
          <a:r>
            <a:rPr lang="da-DK" dirty="0" smtClean="0"/>
            <a:t>Arbejdsmiljøopgaverne</a:t>
          </a:r>
        </a:p>
        <a:p>
          <a:r>
            <a:rPr lang="da-DK" dirty="0" smtClean="0"/>
            <a:t>Rettigheder</a:t>
          </a:r>
        </a:p>
        <a:p>
          <a:r>
            <a:rPr lang="da-DK" dirty="0" smtClean="0"/>
            <a:t>Pligter</a:t>
          </a:r>
        </a:p>
        <a:p>
          <a:r>
            <a:rPr lang="da-DK" dirty="0" smtClean="0"/>
            <a:t>Arbejdsgiver ansvar </a:t>
          </a:r>
          <a:r>
            <a:rPr lang="da-DK" dirty="0" err="1" smtClean="0"/>
            <a:t>m.m</a:t>
          </a:r>
          <a:endParaRPr lang="da-DK" dirty="0" smtClean="0"/>
        </a:p>
        <a:p>
          <a:endParaRPr lang="da-DK" dirty="0" smtClean="0"/>
        </a:p>
        <a:p>
          <a:endParaRPr lang="da-DK" dirty="0" smtClean="0"/>
        </a:p>
        <a:p>
          <a:r>
            <a:rPr lang="da-DK" b="1" dirty="0" smtClean="0"/>
            <a:t>straffeloven</a:t>
          </a:r>
          <a:endParaRPr lang="da-DK" b="1" dirty="0"/>
        </a:p>
      </dgm:t>
    </dgm:pt>
    <dgm:pt modelId="{AABB81EA-21BB-423D-8F30-9DA2FF6A3B01}" type="parTrans" cxnId="{1C65A17F-756F-46F0-B094-7BD9A419C4B4}">
      <dgm:prSet/>
      <dgm:spPr/>
      <dgm:t>
        <a:bodyPr/>
        <a:lstStyle/>
        <a:p>
          <a:endParaRPr lang="da-DK"/>
        </a:p>
      </dgm:t>
    </dgm:pt>
    <dgm:pt modelId="{A901CF0C-983E-41E2-BF2C-EB5BF578A877}" type="sibTrans" cxnId="{1C65A17F-756F-46F0-B094-7BD9A419C4B4}">
      <dgm:prSet/>
      <dgm:spPr/>
      <dgm:t>
        <a:bodyPr/>
        <a:lstStyle/>
        <a:p>
          <a:endParaRPr lang="da-DK"/>
        </a:p>
      </dgm:t>
    </dgm:pt>
    <dgm:pt modelId="{78128EEB-65AA-45B4-B374-B2DAF9A8EE8E}">
      <dgm:prSet phldrT="[Tekst]"/>
      <dgm:spPr/>
      <dgm:t>
        <a:bodyPr/>
        <a:lstStyle/>
        <a:p>
          <a:r>
            <a:rPr lang="da-DK" dirty="0" smtClean="0"/>
            <a:t>Arbejdsmiljøopgaver </a:t>
          </a:r>
        </a:p>
        <a:p>
          <a:r>
            <a:rPr lang="da-DK" dirty="0" smtClean="0"/>
            <a:t>I henhold til loven</a:t>
          </a:r>
        </a:p>
        <a:p>
          <a:r>
            <a:rPr lang="da-DK" dirty="0" smtClean="0"/>
            <a:t>Arbejdsmiljøopgaver, der ligger ud over lovens krav, og som er aftalt i den lokale MED-aftale.</a:t>
          </a:r>
        </a:p>
        <a:p>
          <a:r>
            <a:rPr lang="da-DK" dirty="0" smtClean="0"/>
            <a:t>Tværgående arbejdsmiljøopgaver – trivsel, stress, vold mobning osv.</a:t>
          </a:r>
        </a:p>
        <a:p>
          <a:endParaRPr lang="da-DK" dirty="0" smtClean="0"/>
        </a:p>
        <a:p>
          <a:endParaRPr lang="da-DK" dirty="0" smtClean="0"/>
        </a:p>
        <a:p>
          <a:r>
            <a:rPr lang="da-DK" b="1" dirty="0" smtClean="0"/>
            <a:t>Hovedudvalget</a:t>
          </a:r>
          <a:endParaRPr lang="da-DK" b="1" dirty="0"/>
        </a:p>
      </dgm:t>
    </dgm:pt>
    <dgm:pt modelId="{FC23A9F0-C541-44D9-9F15-239BCB404E0F}" type="parTrans" cxnId="{5A3E39D1-C871-4F6D-BDA6-249968FF45CE}">
      <dgm:prSet/>
      <dgm:spPr/>
      <dgm:t>
        <a:bodyPr/>
        <a:lstStyle/>
        <a:p>
          <a:endParaRPr lang="da-DK"/>
        </a:p>
      </dgm:t>
    </dgm:pt>
    <dgm:pt modelId="{E239FED1-F1C9-4023-A77A-7E42DE666442}" type="sibTrans" cxnId="{5A3E39D1-C871-4F6D-BDA6-249968FF45CE}">
      <dgm:prSet/>
      <dgm:spPr/>
      <dgm:t>
        <a:bodyPr/>
        <a:lstStyle/>
        <a:p>
          <a:endParaRPr lang="da-DK"/>
        </a:p>
      </dgm:t>
    </dgm:pt>
    <dgm:pt modelId="{A540CB73-5CFE-4BC5-B446-64619235F377}">
      <dgm:prSet phldrT="[Tekst]"/>
      <dgm:spPr/>
      <dgm:t>
        <a:bodyPr/>
        <a:lstStyle/>
        <a:p>
          <a:endParaRPr lang="da-DK" dirty="0"/>
        </a:p>
      </dgm:t>
    </dgm:pt>
    <dgm:pt modelId="{66E19512-E530-4FB9-B571-8D449AB978EC}" type="parTrans" cxnId="{A473BCC1-9601-4164-B5AA-D89AD9515472}">
      <dgm:prSet/>
      <dgm:spPr/>
      <dgm:t>
        <a:bodyPr/>
        <a:lstStyle/>
        <a:p>
          <a:endParaRPr lang="da-DK"/>
        </a:p>
      </dgm:t>
    </dgm:pt>
    <dgm:pt modelId="{7688CC07-D53D-4076-BD93-CBC1B04BBD85}" type="sibTrans" cxnId="{A473BCC1-9601-4164-B5AA-D89AD9515472}">
      <dgm:prSet/>
      <dgm:spPr/>
      <dgm:t>
        <a:bodyPr/>
        <a:lstStyle/>
        <a:p>
          <a:endParaRPr lang="da-DK"/>
        </a:p>
      </dgm:t>
    </dgm:pt>
    <dgm:pt modelId="{18D2F98D-60EA-4191-AB3A-55DE31FD149D}">
      <dgm:prSet phldrT="[Tekst]"/>
      <dgm:spPr/>
      <dgm:t>
        <a:bodyPr/>
        <a:lstStyle/>
        <a:p>
          <a:r>
            <a:rPr lang="da-D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 fagretlige system</a:t>
          </a:r>
        </a:p>
        <a:p>
          <a:endParaRPr lang="da-DK" dirty="0"/>
        </a:p>
      </dgm:t>
    </dgm:pt>
    <dgm:pt modelId="{C2B9F02C-DB4D-450D-83CB-44FD458F43C1}" type="parTrans" cxnId="{E84EBEB1-F428-43FA-93E8-989212B8A595}">
      <dgm:prSet/>
      <dgm:spPr/>
      <dgm:t>
        <a:bodyPr/>
        <a:lstStyle/>
        <a:p>
          <a:endParaRPr lang="da-DK"/>
        </a:p>
      </dgm:t>
    </dgm:pt>
    <dgm:pt modelId="{245ADA03-A465-476C-A584-12ACD99B3A21}" type="sibTrans" cxnId="{E84EBEB1-F428-43FA-93E8-989212B8A595}">
      <dgm:prSet/>
      <dgm:spPr/>
      <dgm:t>
        <a:bodyPr/>
        <a:lstStyle/>
        <a:p>
          <a:endParaRPr lang="da-DK"/>
        </a:p>
      </dgm:t>
    </dgm:pt>
    <dgm:pt modelId="{20268198-1340-4591-B24F-E8CDB6D77F6A}">
      <dgm:prSet phldrT="[Tekst]"/>
      <dgm:spPr/>
      <dgm:t>
        <a:bodyPr/>
        <a:lstStyle/>
        <a:p>
          <a:endParaRPr lang="da-DK" dirty="0"/>
        </a:p>
      </dgm:t>
    </dgm:pt>
    <dgm:pt modelId="{2EE3A87B-BEAA-4E09-818B-F1A37E142E62}" type="parTrans" cxnId="{439FBC76-8E13-447B-8E4B-AE7ED728494C}">
      <dgm:prSet/>
      <dgm:spPr/>
      <dgm:t>
        <a:bodyPr/>
        <a:lstStyle/>
        <a:p>
          <a:endParaRPr lang="da-DK"/>
        </a:p>
      </dgm:t>
    </dgm:pt>
    <dgm:pt modelId="{DB735DD1-D7DD-49AC-9B5B-6534FAC2D276}" type="sibTrans" cxnId="{439FBC76-8E13-447B-8E4B-AE7ED728494C}">
      <dgm:prSet/>
      <dgm:spPr/>
      <dgm:t>
        <a:bodyPr/>
        <a:lstStyle/>
        <a:p>
          <a:endParaRPr lang="da-DK"/>
        </a:p>
      </dgm:t>
    </dgm:pt>
    <dgm:pt modelId="{0BE25D31-B896-4EA7-B285-65A26A6B2974}">
      <dgm:prSet phldrT="[Tekst]"/>
      <dgm:spPr/>
      <dgm:t>
        <a:bodyPr/>
        <a:lstStyle/>
        <a:p>
          <a:endParaRPr lang="da-DK" dirty="0"/>
        </a:p>
      </dgm:t>
    </dgm:pt>
    <dgm:pt modelId="{64546759-5B6E-486C-B7D5-8E057DE6873B}" type="parTrans" cxnId="{A89F595E-E16C-41C9-AAB8-6DBB160DC2E9}">
      <dgm:prSet/>
      <dgm:spPr/>
      <dgm:t>
        <a:bodyPr/>
        <a:lstStyle/>
        <a:p>
          <a:endParaRPr lang="da-DK"/>
        </a:p>
      </dgm:t>
    </dgm:pt>
    <dgm:pt modelId="{8C938B7B-D972-422A-B8D8-7B4DFA6D8C16}" type="sibTrans" cxnId="{A89F595E-E16C-41C9-AAB8-6DBB160DC2E9}">
      <dgm:prSet/>
      <dgm:spPr/>
      <dgm:t>
        <a:bodyPr/>
        <a:lstStyle/>
        <a:p>
          <a:endParaRPr lang="da-DK"/>
        </a:p>
      </dgm:t>
    </dgm:pt>
    <dgm:pt modelId="{BD8EA6DB-1AE2-411E-AE44-B636B2DF740A}" type="pres">
      <dgm:prSet presAssocID="{B7700817-4C42-4D2C-837C-8A07BB721B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CAAE873-7204-4919-BA16-FF6C0A37BFD7}" type="pres">
      <dgm:prSet presAssocID="{B7700817-4C42-4D2C-837C-8A07BB721BBA}" presName="fgShape" presStyleLbl="fgShp" presStyleIdx="0" presStyleCnt="1" custLinFactNeighborX="-615" custLinFactNeighborY="-1688"/>
      <dgm:spPr/>
    </dgm:pt>
    <dgm:pt modelId="{C41F3726-702A-4477-8266-A8F4A4299A2E}" type="pres">
      <dgm:prSet presAssocID="{B7700817-4C42-4D2C-837C-8A07BB721BBA}" presName="linComp" presStyleCnt="0"/>
      <dgm:spPr/>
    </dgm:pt>
    <dgm:pt modelId="{3B132522-876B-4CF1-B7A2-BACC3E67B331}" type="pres">
      <dgm:prSet presAssocID="{893F129F-49EE-4E47-A2A5-23A507573976}" presName="compNode" presStyleCnt="0"/>
      <dgm:spPr/>
    </dgm:pt>
    <dgm:pt modelId="{1A91B368-1863-4D23-B751-8CA6EEB8A1D1}" type="pres">
      <dgm:prSet presAssocID="{893F129F-49EE-4E47-A2A5-23A507573976}" presName="bkgdShape" presStyleLbl="node1" presStyleIdx="0" presStyleCnt="3" custLinFactNeighborX="-2691"/>
      <dgm:spPr/>
      <dgm:t>
        <a:bodyPr/>
        <a:lstStyle/>
        <a:p>
          <a:endParaRPr lang="da-DK"/>
        </a:p>
      </dgm:t>
    </dgm:pt>
    <dgm:pt modelId="{55933C0F-A795-4301-AD1D-F493571F5E45}" type="pres">
      <dgm:prSet presAssocID="{893F129F-49EE-4E47-A2A5-23A50757397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255C19D-DF50-4894-A22E-A5427435C177}" type="pres">
      <dgm:prSet presAssocID="{893F129F-49EE-4E47-A2A5-23A507573976}" presName="invisiNode" presStyleLbl="node1" presStyleIdx="0" presStyleCnt="3"/>
      <dgm:spPr/>
    </dgm:pt>
    <dgm:pt modelId="{5F906D2C-BEF0-4F1E-98C3-83FD76670CD2}" type="pres">
      <dgm:prSet presAssocID="{893F129F-49EE-4E47-A2A5-23A507573976}" presName="imagNode" presStyleLbl="fgImgPlace1" presStyleIdx="0" presStyleCnt="3" custScaleX="138013" custScaleY="92397" custLinFactNeighborX="695" custLinFactNeighborY="74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a-DK"/>
        </a:p>
      </dgm:t>
    </dgm:pt>
    <dgm:pt modelId="{B1498B9F-D83A-4094-9300-9F5CD578399E}" type="pres">
      <dgm:prSet presAssocID="{5935F274-C119-4C41-9EB8-2BB500B3C8C3}" presName="sibTrans" presStyleLbl="sibTrans2D1" presStyleIdx="0" presStyleCnt="0"/>
      <dgm:spPr/>
      <dgm:t>
        <a:bodyPr/>
        <a:lstStyle/>
        <a:p>
          <a:endParaRPr lang="da-DK"/>
        </a:p>
      </dgm:t>
    </dgm:pt>
    <dgm:pt modelId="{17CD8601-8101-4484-9CA2-E42DDAD10C19}" type="pres">
      <dgm:prSet presAssocID="{4039E9AD-AB52-48B7-BA61-0741527B04AF}" presName="compNode" presStyleCnt="0"/>
      <dgm:spPr/>
    </dgm:pt>
    <dgm:pt modelId="{09CFF981-7407-4E29-AD40-4744BDD0CCC3}" type="pres">
      <dgm:prSet presAssocID="{4039E9AD-AB52-48B7-BA61-0741527B04AF}" presName="bkgdShape" presStyleLbl="node1" presStyleIdx="1" presStyleCnt="3" custLinFactNeighborX="-2567"/>
      <dgm:spPr/>
      <dgm:t>
        <a:bodyPr/>
        <a:lstStyle/>
        <a:p>
          <a:endParaRPr lang="da-DK"/>
        </a:p>
      </dgm:t>
    </dgm:pt>
    <dgm:pt modelId="{D8898920-224C-42B0-9105-9E81360100AD}" type="pres">
      <dgm:prSet presAssocID="{4039E9AD-AB52-48B7-BA61-0741527B04A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CF05E6E-6BDA-4646-824B-202087FC6C86}" type="pres">
      <dgm:prSet presAssocID="{4039E9AD-AB52-48B7-BA61-0741527B04AF}" presName="invisiNode" presStyleLbl="node1" presStyleIdx="1" presStyleCnt="3"/>
      <dgm:spPr/>
    </dgm:pt>
    <dgm:pt modelId="{E78CEAB9-202F-4E58-8ADB-19E4DE5E6F4A}" type="pres">
      <dgm:prSet presAssocID="{4039E9AD-AB52-48B7-BA61-0741527B04AF}" presName="imagNode" presStyleLbl="fgImgPlace1" presStyleIdx="1" presStyleCnt="3" custScaleX="120473" custLinFactNeighborX="584" custLinFactNeighborY="479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da-DK"/>
        </a:p>
      </dgm:t>
    </dgm:pt>
    <dgm:pt modelId="{8A4502AC-DFF0-4545-8150-FFCD1542AAD8}" type="pres">
      <dgm:prSet presAssocID="{A901CF0C-983E-41E2-BF2C-EB5BF578A877}" presName="sibTrans" presStyleLbl="sibTrans2D1" presStyleIdx="0" presStyleCnt="0"/>
      <dgm:spPr/>
      <dgm:t>
        <a:bodyPr/>
        <a:lstStyle/>
        <a:p>
          <a:endParaRPr lang="da-DK"/>
        </a:p>
      </dgm:t>
    </dgm:pt>
    <dgm:pt modelId="{B9F82982-FE7C-4B6C-A463-FB5348921226}" type="pres">
      <dgm:prSet presAssocID="{78128EEB-65AA-45B4-B374-B2DAF9A8EE8E}" presName="compNode" presStyleCnt="0"/>
      <dgm:spPr/>
    </dgm:pt>
    <dgm:pt modelId="{7F0A2C21-67F1-4153-A57F-E2FC4E70B773}" type="pres">
      <dgm:prSet presAssocID="{78128EEB-65AA-45B4-B374-B2DAF9A8EE8E}" presName="bkgdShape" presStyleLbl="node1" presStyleIdx="2" presStyleCnt="3" custLinFactNeighborX="-5991" custLinFactNeighborY="2160"/>
      <dgm:spPr/>
      <dgm:t>
        <a:bodyPr/>
        <a:lstStyle/>
        <a:p>
          <a:endParaRPr lang="da-DK"/>
        </a:p>
      </dgm:t>
    </dgm:pt>
    <dgm:pt modelId="{1B0FCBF3-0745-40BC-9FB6-AD4BD7DDDEEE}" type="pres">
      <dgm:prSet presAssocID="{78128EEB-65AA-45B4-B374-B2DAF9A8EE8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6CE85F5-D016-4A54-81A9-31ABAA9A956C}" type="pres">
      <dgm:prSet presAssocID="{78128EEB-65AA-45B4-B374-B2DAF9A8EE8E}" presName="invisiNode" presStyleLbl="node1" presStyleIdx="2" presStyleCnt="3"/>
      <dgm:spPr/>
    </dgm:pt>
    <dgm:pt modelId="{FC8A25DC-0D09-43BB-A813-889BB6569DC0}" type="pres">
      <dgm:prSet presAssocID="{78128EEB-65AA-45B4-B374-B2DAF9A8EE8E}" presName="imagNode" presStyleLbl="fgImgPlace1" presStyleIdx="2" presStyleCnt="3" custScaleX="144671" custLinFactNeighborX="-7313" custLinFactNeighborY="47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6B42B63-AF34-490A-A7BE-9B3E81925377}" type="presOf" srcId="{0BE25D31-B896-4EA7-B285-65A26A6B2974}" destId="{55933C0F-A795-4301-AD1D-F493571F5E45}" srcOrd="1" destOrd="2" presId="urn:microsoft.com/office/officeart/2005/8/layout/hList7"/>
    <dgm:cxn modelId="{538B47F0-CFBC-451F-AD87-EAE2BC5CFE31}" type="presOf" srcId="{4A993A50-3E6F-41E7-BBAA-809AB983AB04}" destId="{1A91B368-1863-4D23-B751-8CA6EEB8A1D1}" srcOrd="0" destOrd="1" presId="urn:microsoft.com/office/officeart/2005/8/layout/hList7"/>
    <dgm:cxn modelId="{DC426AF5-AAE8-493B-BC34-DBDCDC05FAFE}" type="presOf" srcId="{78128EEB-65AA-45B4-B374-B2DAF9A8EE8E}" destId="{1B0FCBF3-0745-40BC-9FB6-AD4BD7DDDEEE}" srcOrd="1" destOrd="0" presId="urn:microsoft.com/office/officeart/2005/8/layout/hList7"/>
    <dgm:cxn modelId="{8BC636B5-CB42-4FA1-B6FC-60D3EC767122}" type="presOf" srcId="{20268198-1340-4591-B24F-E8CDB6D77F6A}" destId="{55933C0F-A795-4301-AD1D-F493571F5E45}" srcOrd="1" destOrd="3" presId="urn:microsoft.com/office/officeart/2005/8/layout/hList7"/>
    <dgm:cxn modelId="{A89F595E-E16C-41C9-AAB8-6DBB160DC2E9}" srcId="{893F129F-49EE-4E47-A2A5-23A507573976}" destId="{0BE25D31-B896-4EA7-B285-65A26A6B2974}" srcOrd="1" destOrd="0" parTransId="{64546759-5B6E-486C-B7D5-8E057DE6873B}" sibTransId="{8C938B7B-D972-422A-B8D8-7B4DFA6D8C16}"/>
    <dgm:cxn modelId="{6C5E8C56-E12C-489C-8C2C-F852F11A7068}" type="presOf" srcId="{5935F274-C119-4C41-9EB8-2BB500B3C8C3}" destId="{B1498B9F-D83A-4094-9300-9F5CD578399E}" srcOrd="0" destOrd="0" presId="urn:microsoft.com/office/officeart/2005/8/layout/hList7"/>
    <dgm:cxn modelId="{00E2581C-AC2B-449F-BA99-B93ACCFE7719}" type="presOf" srcId="{78128EEB-65AA-45B4-B374-B2DAF9A8EE8E}" destId="{7F0A2C21-67F1-4153-A57F-E2FC4E70B773}" srcOrd="0" destOrd="0" presId="urn:microsoft.com/office/officeart/2005/8/layout/hList7"/>
    <dgm:cxn modelId="{96C14BDE-FD73-4065-9F1F-4BB8D9B71E7E}" type="presOf" srcId="{4039E9AD-AB52-48B7-BA61-0741527B04AF}" destId="{D8898920-224C-42B0-9105-9E81360100AD}" srcOrd="1" destOrd="0" presId="urn:microsoft.com/office/officeart/2005/8/layout/hList7"/>
    <dgm:cxn modelId="{BB015D09-60DB-4C9B-813F-F5304B6421D2}" srcId="{B7700817-4C42-4D2C-837C-8A07BB721BBA}" destId="{893F129F-49EE-4E47-A2A5-23A507573976}" srcOrd="0" destOrd="0" parTransId="{E670C647-E84A-4C19-B913-4FEDF3AB1839}" sibTransId="{5935F274-C119-4C41-9EB8-2BB500B3C8C3}"/>
    <dgm:cxn modelId="{547A35AB-135B-44BF-AF15-913BCB3164D6}" type="presOf" srcId="{893F129F-49EE-4E47-A2A5-23A507573976}" destId="{55933C0F-A795-4301-AD1D-F493571F5E45}" srcOrd="1" destOrd="0" presId="urn:microsoft.com/office/officeart/2005/8/layout/hList7"/>
    <dgm:cxn modelId="{C2DBB27E-FCAF-40F7-A212-C5033412F9C3}" srcId="{893F129F-49EE-4E47-A2A5-23A507573976}" destId="{4A993A50-3E6F-41E7-BBAA-809AB983AB04}" srcOrd="0" destOrd="0" parTransId="{8DAD1AD2-79B1-4AA1-A19D-EC4415A78475}" sibTransId="{BABD0078-3B50-4B78-A119-FBB86A7EA91F}"/>
    <dgm:cxn modelId="{23654225-2DE4-4D1A-B7EB-EBC69A6B4A59}" type="presOf" srcId="{893F129F-49EE-4E47-A2A5-23A507573976}" destId="{1A91B368-1863-4D23-B751-8CA6EEB8A1D1}" srcOrd="0" destOrd="0" presId="urn:microsoft.com/office/officeart/2005/8/layout/hList7"/>
    <dgm:cxn modelId="{E84EBEB1-F428-43FA-93E8-989212B8A595}" srcId="{893F129F-49EE-4E47-A2A5-23A507573976}" destId="{18D2F98D-60EA-4191-AB3A-55DE31FD149D}" srcOrd="3" destOrd="0" parTransId="{C2B9F02C-DB4D-450D-83CB-44FD458F43C1}" sibTransId="{245ADA03-A465-476C-A584-12ACD99B3A21}"/>
    <dgm:cxn modelId="{A473BCC1-9601-4164-B5AA-D89AD9515472}" srcId="{78128EEB-65AA-45B4-B374-B2DAF9A8EE8E}" destId="{A540CB73-5CFE-4BC5-B446-64619235F377}" srcOrd="0" destOrd="0" parTransId="{66E19512-E530-4FB9-B571-8D449AB978EC}" sibTransId="{7688CC07-D53D-4076-BD93-CBC1B04BBD85}"/>
    <dgm:cxn modelId="{1C65A17F-756F-46F0-B094-7BD9A419C4B4}" srcId="{B7700817-4C42-4D2C-837C-8A07BB721BBA}" destId="{4039E9AD-AB52-48B7-BA61-0741527B04AF}" srcOrd="1" destOrd="0" parTransId="{AABB81EA-21BB-423D-8F30-9DA2FF6A3B01}" sibTransId="{A901CF0C-983E-41E2-BF2C-EB5BF578A877}"/>
    <dgm:cxn modelId="{577BD4CA-7322-4316-A473-04BFDA06CB4A}" type="presOf" srcId="{A540CB73-5CFE-4BC5-B446-64619235F377}" destId="{1B0FCBF3-0745-40BC-9FB6-AD4BD7DDDEEE}" srcOrd="1" destOrd="1" presId="urn:microsoft.com/office/officeart/2005/8/layout/hList7"/>
    <dgm:cxn modelId="{BE489284-4F95-43DF-904D-F44073D11AEE}" type="presOf" srcId="{18D2F98D-60EA-4191-AB3A-55DE31FD149D}" destId="{55933C0F-A795-4301-AD1D-F493571F5E45}" srcOrd="1" destOrd="4" presId="urn:microsoft.com/office/officeart/2005/8/layout/hList7"/>
    <dgm:cxn modelId="{67FB2B39-984E-436E-B1DA-220AAD1EE4CF}" type="presOf" srcId="{A540CB73-5CFE-4BC5-B446-64619235F377}" destId="{7F0A2C21-67F1-4153-A57F-E2FC4E70B773}" srcOrd="0" destOrd="1" presId="urn:microsoft.com/office/officeart/2005/8/layout/hList7"/>
    <dgm:cxn modelId="{5A3E39D1-C871-4F6D-BDA6-249968FF45CE}" srcId="{B7700817-4C42-4D2C-837C-8A07BB721BBA}" destId="{78128EEB-65AA-45B4-B374-B2DAF9A8EE8E}" srcOrd="2" destOrd="0" parTransId="{FC23A9F0-C541-44D9-9F15-239BCB404E0F}" sibTransId="{E239FED1-F1C9-4023-A77A-7E42DE666442}"/>
    <dgm:cxn modelId="{6DE4A356-C89B-4F9F-8B40-23D5442FAE63}" type="presOf" srcId="{4A993A50-3E6F-41E7-BBAA-809AB983AB04}" destId="{55933C0F-A795-4301-AD1D-F493571F5E45}" srcOrd="1" destOrd="1" presId="urn:microsoft.com/office/officeart/2005/8/layout/hList7"/>
    <dgm:cxn modelId="{439C6F97-0314-412A-A845-78478B348911}" type="presOf" srcId="{4039E9AD-AB52-48B7-BA61-0741527B04AF}" destId="{09CFF981-7407-4E29-AD40-4744BDD0CCC3}" srcOrd="0" destOrd="0" presId="urn:microsoft.com/office/officeart/2005/8/layout/hList7"/>
    <dgm:cxn modelId="{F598C473-AA4D-4D40-ADCB-8419DA45CF1C}" type="presOf" srcId="{A901CF0C-983E-41E2-BF2C-EB5BF578A877}" destId="{8A4502AC-DFF0-4545-8150-FFCD1542AAD8}" srcOrd="0" destOrd="0" presId="urn:microsoft.com/office/officeart/2005/8/layout/hList7"/>
    <dgm:cxn modelId="{84AF8361-817E-490E-A8B8-26BC7BBA3ACE}" type="presOf" srcId="{0BE25D31-B896-4EA7-B285-65A26A6B2974}" destId="{1A91B368-1863-4D23-B751-8CA6EEB8A1D1}" srcOrd="0" destOrd="2" presId="urn:microsoft.com/office/officeart/2005/8/layout/hList7"/>
    <dgm:cxn modelId="{B87A2593-76C8-4FBC-875A-41BD3D3522B5}" type="presOf" srcId="{20268198-1340-4591-B24F-E8CDB6D77F6A}" destId="{1A91B368-1863-4D23-B751-8CA6EEB8A1D1}" srcOrd="0" destOrd="3" presId="urn:microsoft.com/office/officeart/2005/8/layout/hList7"/>
    <dgm:cxn modelId="{439FBC76-8E13-447B-8E4B-AE7ED728494C}" srcId="{893F129F-49EE-4E47-A2A5-23A507573976}" destId="{20268198-1340-4591-B24F-E8CDB6D77F6A}" srcOrd="2" destOrd="0" parTransId="{2EE3A87B-BEAA-4E09-818B-F1A37E142E62}" sibTransId="{DB735DD1-D7DD-49AC-9B5B-6534FAC2D276}"/>
    <dgm:cxn modelId="{506FD96B-47C3-4EB0-AB1B-256788DC6B35}" type="presOf" srcId="{18D2F98D-60EA-4191-AB3A-55DE31FD149D}" destId="{1A91B368-1863-4D23-B751-8CA6EEB8A1D1}" srcOrd="0" destOrd="4" presId="urn:microsoft.com/office/officeart/2005/8/layout/hList7"/>
    <dgm:cxn modelId="{251762F4-01BA-4555-96A3-490CFCB42C6E}" type="presOf" srcId="{B7700817-4C42-4D2C-837C-8A07BB721BBA}" destId="{BD8EA6DB-1AE2-411E-AE44-B636B2DF740A}" srcOrd="0" destOrd="0" presId="urn:microsoft.com/office/officeart/2005/8/layout/hList7"/>
    <dgm:cxn modelId="{8F5ADAC6-735C-4D05-B144-C1EA49BAB3F8}" type="presParOf" srcId="{BD8EA6DB-1AE2-411E-AE44-B636B2DF740A}" destId="{BCAAE873-7204-4919-BA16-FF6C0A37BFD7}" srcOrd="0" destOrd="0" presId="urn:microsoft.com/office/officeart/2005/8/layout/hList7"/>
    <dgm:cxn modelId="{534E2F69-493E-4CAD-8749-2EBB5460A4FB}" type="presParOf" srcId="{BD8EA6DB-1AE2-411E-AE44-B636B2DF740A}" destId="{C41F3726-702A-4477-8266-A8F4A4299A2E}" srcOrd="1" destOrd="0" presId="urn:microsoft.com/office/officeart/2005/8/layout/hList7"/>
    <dgm:cxn modelId="{0BECD5FC-C50C-4DC6-AC95-B47EB1AA86F2}" type="presParOf" srcId="{C41F3726-702A-4477-8266-A8F4A4299A2E}" destId="{3B132522-876B-4CF1-B7A2-BACC3E67B331}" srcOrd="0" destOrd="0" presId="urn:microsoft.com/office/officeart/2005/8/layout/hList7"/>
    <dgm:cxn modelId="{74EF349C-33FB-4C2F-80A3-E77123895E35}" type="presParOf" srcId="{3B132522-876B-4CF1-B7A2-BACC3E67B331}" destId="{1A91B368-1863-4D23-B751-8CA6EEB8A1D1}" srcOrd="0" destOrd="0" presId="urn:microsoft.com/office/officeart/2005/8/layout/hList7"/>
    <dgm:cxn modelId="{570C9C97-E38F-44A1-BB2B-AA18AD1B8CAD}" type="presParOf" srcId="{3B132522-876B-4CF1-B7A2-BACC3E67B331}" destId="{55933C0F-A795-4301-AD1D-F493571F5E45}" srcOrd="1" destOrd="0" presId="urn:microsoft.com/office/officeart/2005/8/layout/hList7"/>
    <dgm:cxn modelId="{DA72476C-9B19-4EE6-A183-7FE21AE92628}" type="presParOf" srcId="{3B132522-876B-4CF1-B7A2-BACC3E67B331}" destId="{8255C19D-DF50-4894-A22E-A5427435C177}" srcOrd="2" destOrd="0" presId="urn:microsoft.com/office/officeart/2005/8/layout/hList7"/>
    <dgm:cxn modelId="{87F15B31-A95D-40EA-9A5B-284CA5FC4B96}" type="presParOf" srcId="{3B132522-876B-4CF1-B7A2-BACC3E67B331}" destId="{5F906D2C-BEF0-4F1E-98C3-83FD76670CD2}" srcOrd="3" destOrd="0" presId="urn:microsoft.com/office/officeart/2005/8/layout/hList7"/>
    <dgm:cxn modelId="{01797724-1F0E-4605-92B7-F6C4D683C957}" type="presParOf" srcId="{C41F3726-702A-4477-8266-A8F4A4299A2E}" destId="{B1498B9F-D83A-4094-9300-9F5CD578399E}" srcOrd="1" destOrd="0" presId="urn:microsoft.com/office/officeart/2005/8/layout/hList7"/>
    <dgm:cxn modelId="{74C66488-DF74-4604-90A3-0ADA94E19D9D}" type="presParOf" srcId="{C41F3726-702A-4477-8266-A8F4A4299A2E}" destId="{17CD8601-8101-4484-9CA2-E42DDAD10C19}" srcOrd="2" destOrd="0" presId="urn:microsoft.com/office/officeart/2005/8/layout/hList7"/>
    <dgm:cxn modelId="{14A8E23B-AF2D-4B55-9A36-10C51886F4EB}" type="presParOf" srcId="{17CD8601-8101-4484-9CA2-E42DDAD10C19}" destId="{09CFF981-7407-4E29-AD40-4744BDD0CCC3}" srcOrd="0" destOrd="0" presId="urn:microsoft.com/office/officeart/2005/8/layout/hList7"/>
    <dgm:cxn modelId="{FFB42549-64EA-4661-8143-3CDB61FC300D}" type="presParOf" srcId="{17CD8601-8101-4484-9CA2-E42DDAD10C19}" destId="{D8898920-224C-42B0-9105-9E81360100AD}" srcOrd="1" destOrd="0" presId="urn:microsoft.com/office/officeart/2005/8/layout/hList7"/>
    <dgm:cxn modelId="{592F4123-3FD7-4BBB-9933-97CE48781F47}" type="presParOf" srcId="{17CD8601-8101-4484-9CA2-E42DDAD10C19}" destId="{9CF05E6E-6BDA-4646-824B-202087FC6C86}" srcOrd="2" destOrd="0" presId="urn:microsoft.com/office/officeart/2005/8/layout/hList7"/>
    <dgm:cxn modelId="{859A27D1-DB25-46ED-8D4E-D7D8B8F9E5B4}" type="presParOf" srcId="{17CD8601-8101-4484-9CA2-E42DDAD10C19}" destId="{E78CEAB9-202F-4E58-8ADB-19E4DE5E6F4A}" srcOrd="3" destOrd="0" presId="urn:microsoft.com/office/officeart/2005/8/layout/hList7"/>
    <dgm:cxn modelId="{13FAA529-625D-4D68-93F1-30F3917DF257}" type="presParOf" srcId="{C41F3726-702A-4477-8266-A8F4A4299A2E}" destId="{8A4502AC-DFF0-4545-8150-FFCD1542AAD8}" srcOrd="3" destOrd="0" presId="urn:microsoft.com/office/officeart/2005/8/layout/hList7"/>
    <dgm:cxn modelId="{6559473E-72D3-4686-BBFC-575991F42EF8}" type="presParOf" srcId="{C41F3726-702A-4477-8266-A8F4A4299A2E}" destId="{B9F82982-FE7C-4B6C-A463-FB5348921226}" srcOrd="4" destOrd="0" presId="urn:microsoft.com/office/officeart/2005/8/layout/hList7"/>
    <dgm:cxn modelId="{30D312FE-67F6-476A-BBF0-943F7AF95F12}" type="presParOf" srcId="{B9F82982-FE7C-4B6C-A463-FB5348921226}" destId="{7F0A2C21-67F1-4153-A57F-E2FC4E70B773}" srcOrd="0" destOrd="0" presId="urn:microsoft.com/office/officeart/2005/8/layout/hList7"/>
    <dgm:cxn modelId="{AE1D5BA3-E71B-46CE-A643-9282AC0FE017}" type="presParOf" srcId="{B9F82982-FE7C-4B6C-A463-FB5348921226}" destId="{1B0FCBF3-0745-40BC-9FB6-AD4BD7DDDEEE}" srcOrd="1" destOrd="0" presId="urn:microsoft.com/office/officeart/2005/8/layout/hList7"/>
    <dgm:cxn modelId="{A8246364-67AA-4D10-B828-3871BCD646B7}" type="presParOf" srcId="{B9F82982-FE7C-4B6C-A463-FB5348921226}" destId="{E6CE85F5-D016-4A54-81A9-31ABAA9A956C}" srcOrd="2" destOrd="0" presId="urn:microsoft.com/office/officeart/2005/8/layout/hList7"/>
    <dgm:cxn modelId="{BED11C65-082A-4687-8A55-68B9F1D9B01E}" type="presParOf" srcId="{B9F82982-FE7C-4B6C-A463-FB5348921226}" destId="{FC8A25DC-0D09-43BB-A813-889BB6569DC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C967D7-B4A3-4454-A40E-C3880EC0002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F00B4CB-C2D1-4EFD-80D7-770E36BA5E96}">
      <dgm:prSet phldrT="[Tekst]"/>
      <dgm:spPr/>
      <dgm:t>
        <a:bodyPr/>
        <a:lstStyle/>
        <a:p>
          <a:r>
            <a:rPr lang="da-DK" dirty="0" smtClean="0"/>
            <a:t>Kommunaldirektør</a:t>
          </a:r>
          <a:endParaRPr lang="da-DK" dirty="0"/>
        </a:p>
      </dgm:t>
    </dgm:pt>
    <dgm:pt modelId="{F7751292-827D-4A78-9E96-BA561CA6656A}" type="parTrans" cxnId="{EDF5267E-7513-41F0-93C9-3D33C7B24139}">
      <dgm:prSet/>
      <dgm:spPr/>
      <dgm:t>
        <a:bodyPr/>
        <a:lstStyle/>
        <a:p>
          <a:endParaRPr lang="da-DK"/>
        </a:p>
      </dgm:t>
    </dgm:pt>
    <dgm:pt modelId="{D6587FC6-5F79-463D-89D8-55C0BA65CABE}" type="sibTrans" cxnId="{EDF5267E-7513-41F0-93C9-3D33C7B24139}">
      <dgm:prSet/>
      <dgm:spPr/>
      <dgm:t>
        <a:bodyPr/>
        <a:lstStyle/>
        <a:p>
          <a:endParaRPr lang="da-DK"/>
        </a:p>
      </dgm:t>
    </dgm:pt>
    <dgm:pt modelId="{524628C1-E59C-48DC-B1F1-A2D495352626}">
      <dgm:prSet phldrT="[Tekst]"/>
      <dgm:spPr/>
      <dgm:t>
        <a:bodyPr/>
        <a:lstStyle/>
        <a:p>
          <a:r>
            <a:rPr lang="da-DK" dirty="0" err="1" smtClean="0"/>
            <a:t>Fag-direktør</a:t>
          </a:r>
          <a:endParaRPr lang="da-DK" dirty="0" smtClean="0"/>
        </a:p>
        <a:p>
          <a:r>
            <a:rPr lang="da-DK" dirty="0" smtClean="0"/>
            <a:t>Ældre, social og sundhed</a:t>
          </a:r>
          <a:endParaRPr lang="da-DK" dirty="0"/>
        </a:p>
      </dgm:t>
    </dgm:pt>
    <dgm:pt modelId="{0F091AC5-1401-48BA-9D39-D7DFAA6BE6B7}" type="parTrans" cxnId="{874ACC22-2B35-4496-A173-CE6571ED3EBB}">
      <dgm:prSet/>
      <dgm:spPr/>
      <dgm:t>
        <a:bodyPr/>
        <a:lstStyle/>
        <a:p>
          <a:endParaRPr lang="da-DK"/>
        </a:p>
      </dgm:t>
    </dgm:pt>
    <dgm:pt modelId="{3820E1E1-CF81-4D9F-8A1A-548ACD64B4B0}" type="sibTrans" cxnId="{874ACC22-2B35-4496-A173-CE6571ED3EBB}">
      <dgm:prSet/>
      <dgm:spPr/>
      <dgm:t>
        <a:bodyPr/>
        <a:lstStyle/>
        <a:p>
          <a:endParaRPr lang="da-DK"/>
        </a:p>
      </dgm:t>
    </dgm:pt>
    <dgm:pt modelId="{6CFF0868-3F13-49A8-B3E9-DB6986D0B2D8}">
      <dgm:prSet phldrT="[Tekst]"/>
      <dgm:spPr/>
      <dgm:t>
        <a:bodyPr/>
        <a:lstStyle/>
        <a:p>
          <a:r>
            <a:rPr lang="da-DK" dirty="0" err="1" smtClean="0"/>
            <a:t>Fagchef</a:t>
          </a:r>
          <a:endParaRPr lang="da-DK" dirty="0" smtClean="0"/>
        </a:p>
        <a:p>
          <a:r>
            <a:rPr lang="da-DK" dirty="0" smtClean="0"/>
            <a:t>Ældreplejen</a:t>
          </a:r>
          <a:endParaRPr lang="da-DK" dirty="0"/>
        </a:p>
      </dgm:t>
    </dgm:pt>
    <dgm:pt modelId="{8DF75164-69F4-4A74-AF07-53F62D443B43}" type="parTrans" cxnId="{584883CA-DC18-4BFA-A4BC-CED1B9D73339}">
      <dgm:prSet/>
      <dgm:spPr/>
      <dgm:t>
        <a:bodyPr/>
        <a:lstStyle/>
        <a:p>
          <a:endParaRPr lang="da-DK"/>
        </a:p>
      </dgm:t>
    </dgm:pt>
    <dgm:pt modelId="{C149F501-45F3-4FAE-8600-6A9A3DB312AA}" type="sibTrans" cxnId="{584883CA-DC18-4BFA-A4BC-CED1B9D73339}">
      <dgm:prSet/>
      <dgm:spPr/>
      <dgm:t>
        <a:bodyPr/>
        <a:lstStyle/>
        <a:p>
          <a:endParaRPr lang="da-DK"/>
        </a:p>
      </dgm:t>
    </dgm:pt>
    <dgm:pt modelId="{2F79A77E-C892-48DF-B416-77571ABE00F2}">
      <dgm:prSet phldrT="[Tekst]"/>
      <dgm:spPr/>
      <dgm:t>
        <a:bodyPr/>
        <a:lstStyle/>
        <a:p>
          <a:r>
            <a:rPr lang="da-DK" dirty="0" smtClean="0"/>
            <a:t>Områdechef</a:t>
          </a:r>
        </a:p>
        <a:p>
          <a:r>
            <a:rPr lang="da-DK" dirty="0" smtClean="0"/>
            <a:t>Plejehjem</a:t>
          </a:r>
          <a:endParaRPr lang="da-DK" dirty="0"/>
        </a:p>
      </dgm:t>
    </dgm:pt>
    <dgm:pt modelId="{5898FC4B-6D1B-418A-ADBE-2D074C77B8F0}" type="parTrans" cxnId="{A1DAE8FC-F261-416D-9E47-66D5AC634997}">
      <dgm:prSet/>
      <dgm:spPr/>
      <dgm:t>
        <a:bodyPr/>
        <a:lstStyle/>
        <a:p>
          <a:endParaRPr lang="da-DK"/>
        </a:p>
      </dgm:t>
    </dgm:pt>
    <dgm:pt modelId="{E45DE720-2311-475E-AE0F-7F15DD93B603}" type="sibTrans" cxnId="{A1DAE8FC-F261-416D-9E47-66D5AC634997}">
      <dgm:prSet/>
      <dgm:spPr/>
      <dgm:t>
        <a:bodyPr/>
        <a:lstStyle/>
        <a:p>
          <a:endParaRPr lang="da-DK"/>
        </a:p>
      </dgm:t>
    </dgm:pt>
    <dgm:pt modelId="{C89892CA-F014-4FA8-B879-EBCAB962C1E0}">
      <dgm:prSet phldrT="[Tekst]"/>
      <dgm:spPr/>
      <dgm:t>
        <a:bodyPr/>
        <a:lstStyle/>
        <a:p>
          <a:r>
            <a:rPr lang="da-DK" dirty="0" smtClean="0"/>
            <a:t>Områdechef</a:t>
          </a:r>
        </a:p>
        <a:p>
          <a:r>
            <a:rPr lang="da-DK" dirty="0" smtClean="0"/>
            <a:t>Hjemmepleje</a:t>
          </a:r>
        </a:p>
      </dgm:t>
    </dgm:pt>
    <dgm:pt modelId="{2F29CF1C-E7D2-4C83-9C1F-3F5362CB04B3}" type="parTrans" cxnId="{FDA36CC6-6C1B-4802-98F3-CD2C445B9F89}">
      <dgm:prSet/>
      <dgm:spPr/>
      <dgm:t>
        <a:bodyPr/>
        <a:lstStyle/>
        <a:p>
          <a:endParaRPr lang="da-DK"/>
        </a:p>
      </dgm:t>
    </dgm:pt>
    <dgm:pt modelId="{81B27332-E84D-4B87-9041-A72C70681BB1}" type="sibTrans" cxnId="{FDA36CC6-6C1B-4802-98F3-CD2C445B9F89}">
      <dgm:prSet/>
      <dgm:spPr/>
      <dgm:t>
        <a:bodyPr/>
        <a:lstStyle/>
        <a:p>
          <a:endParaRPr lang="da-DK"/>
        </a:p>
      </dgm:t>
    </dgm:pt>
    <dgm:pt modelId="{D38E8649-1710-41D2-A37B-392A3F96B659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Institutionsleder</a:t>
          </a:r>
        </a:p>
        <a:p>
          <a:r>
            <a:rPr lang="da-DK" dirty="0" smtClean="0"/>
            <a:t>Plejehjem 1</a:t>
          </a:r>
          <a:endParaRPr lang="da-DK" dirty="0"/>
        </a:p>
      </dgm:t>
    </dgm:pt>
    <dgm:pt modelId="{1944FB06-8120-4E14-884F-1B88CE197283}" type="parTrans" cxnId="{B07CE82D-A516-40FA-AD2D-23CA087D3319}">
      <dgm:prSet/>
      <dgm:spPr/>
      <dgm:t>
        <a:bodyPr/>
        <a:lstStyle/>
        <a:p>
          <a:endParaRPr lang="da-DK"/>
        </a:p>
      </dgm:t>
    </dgm:pt>
    <dgm:pt modelId="{3BCCBCAF-A067-4A51-92F2-2C63E205F94A}" type="sibTrans" cxnId="{B07CE82D-A516-40FA-AD2D-23CA087D3319}">
      <dgm:prSet/>
      <dgm:spPr/>
      <dgm:t>
        <a:bodyPr/>
        <a:lstStyle/>
        <a:p>
          <a:endParaRPr lang="da-DK"/>
        </a:p>
      </dgm:t>
    </dgm:pt>
    <dgm:pt modelId="{F1062518-8F5D-47ED-A8E6-DB04FBE80AF1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Institutionsleder</a:t>
          </a:r>
        </a:p>
        <a:p>
          <a:r>
            <a:rPr lang="da-DK" dirty="0" smtClean="0"/>
            <a:t>Plejehjem 2</a:t>
          </a:r>
          <a:endParaRPr lang="da-DK" dirty="0"/>
        </a:p>
      </dgm:t>
    </dgm:pt>
    <dgm:pt modelId="{C9999CBC-23BF-4313-A953-47BB94A29406}" type="parTrans" cxnId="{1A71A600-91AD-4820-9ECC-1A28A1973547}">
      <dgm:prSet/>
      <dgm:spPr/>
      <dgm:t>
        <a:bodyPr/>
        <a:lstStyle/>
        <a:p>
          <a:endParaRPr lang="da-DK"/>
        </a:p>
      </dgm:t>
    </dgm:pt>
    <dgm:pt modelId="{8BE695F4-C74C-4743-8E0B-A7168B2F289C}" type="sibTrans" cxnId="{1A71A600-91AD-4820-9ECC-1A28A1973547}">
      <dgm:prSet/>
      <dgm:spPr/>
      <dgm:t>
        <a:bodyPr/>
        <a:lstStyle/>
        <a:p>
          <a:endParaRPr lang="da-DK"/>
        </a:p>
      </dgm:t>
    </dgm:pt>
    <dgm:pt modelId="{A75709E4-E380-4C72-A83D-4B6F8157A91E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Institutionsleder</a:t>
          </a:r>
        </a:p>
        <a:p>
          <a:r>
            <a:rPr lang="da-DK" dirty="0" smtClean="0"/>
            <a:t>Plejedistrikt 1</a:t>
          </a:r>
        </a:p>
      </dgm:t>
    </dgm:pt>
    <dgm:pt modelId="{120F8EC0-9818-4181-B0A4-C6B87E305DCF}" type="parTrans" cxnId="{75AD33FD-A754-4525-B29C-BE490A3C26E1}">
      <dgm:prSet/>
      <dgm:spPr/>
      <dgm:t>
        <a:bodyPr/>
        <a:lstStyle/>
        <a:p>
          <a:endParaRPr lang="da-DK"/>
        </a:p>
      </dgm:t>
    </dgm:pt>
    <dgm:pt modelId="{0BD27DDA-C3D3-4F27-94AB-E2DAF3F7BFF3}" type="sibTrans" cxnId="{75AD33FD-A754-4525-B29C-BE490A3C26E1}">
      <dgm:prSet/>
      <dgm:spPr/>
      <dgm:t>
        <a:bodyPr/>
        <a:lstStyle/>
        <a:p>
          <a:endParaRPr lang="da-DK"/>
        </a:p>
      </dgm:t>
    </dgm:pt>
    <dgm:pt modelId="{5404312F-C151-473A-B6A4-BA8635F26A32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Institutionsleder</a:t>
          </a:r>
        </a:p>
        <a:p>
          <a:r>
            <a:rPr lang="da-DK" dirty="0" smtClean="0"/>
            <a:t>Plejedistrikt 2</a:t>
          </a:r>
        </a:p>
      </dgm:t>
    </dgm:pt>
    <dgm:pt modelId="{4BDFB2E4-26FC-446F-9835-BD6AC6000A49}" type="parTrans" cxnId="{09515231-162A-4169-8B38-C0ADC5A1A1AC}">
      <dgm:prSet/>
      <dgm:spPr/>
      <dgm:t>
        <a:bodyPr/>
        <a:lstStyle/>
        <a:p>
          <a:endParaRPr lang="da-DK"/>
        </a:p>
      </dgm:t>
    </dgm:pt>
    <dgm:pt modelId="{10F55267-D423-4D30-BED2-5DDB60368457}" type="sibTrans" cxnId="{09515231-162A-4169-8B38-C0ADC5A1A1AC}">
      <dgm:prSet/>
      <dgm:spPr/>
      <dgm:t>
        <a:bodyPr/>
        <a:lstStyle/>
        <a:p>
          <a:endParaRPr lang="da-DK"/>
        </a:p>
      </dgm:t>
    </dgm:pt>
    <dgm:pt modelId="{97F4DE4C-7AA2-4A65-964E-01AEADC78CF7}">
      <dgm:prSet phldrT="[Tekst]"/>
      <dgm:spPr/>
      <dgm:t>
        <a:bodyPr/>
        <a:lstStyle/>
        <a:p>
          <a:r>
            <a:rPr lang="da-DK" dirty="0" err="1" smtClean="0"/>
            <a:t>Fagchef</a:t>
          </a:r>
          <a:r>
            <a:rPr lang="da-DK" dirty="0" smtClean="0"/>
            <a:t> </a:t>
          </a:r>
        </a:p>
        <a:p>
          <a:r>
            <a:rPr lang="da-DK" dirty="0" smtClean="0"/>
            <a:t>Sundhed</a:t>
          </a:r>
          <a:endParaRPr lang="da-DK" dirty="0"/>
        </a:p>
      </dgm:t>
    </dgm:pt>
    <dgm:pt modelId="{1A224FFD-324A-4913-9B66-ED05D25E56C9}" type="sibTrans" cxnId="{A8491787-904B-4D52-B1C0-ED653C9B45CC}">
      <dgm:prSet/>
      <dgm:spPr/>
      <dgm:t>
        <a:bodyPr/>
        <a:lstStyle/>
        <a:p>
          <a:endParaRPr lang="da-DK"/>
        </a:p>
      </dgm:t>
    </dgm:pt>
    <dgm:pt modelId="{E4C26AC9-6FBF-495B-92E2-F2C5022363ED}" type="parTrans" cxnId="{A8491787-904B-4D52-B1C0-ED653C9B45CC}">
      <dgm:prSet/>
      <dgm:spPr/>
      <dgm:t>
        <a:bodyPr/>
        <a:lstStyle/>
        <a:p>
          <a:endParaRPr lang="da-DK"/>
        </a:p>
      </dgm:t>
    </dgm:pt>
    <dgm:pt modelId="{3F3A6656-6400-423E-8C50-4ADA7FC0D8CF}">
      <dgm:prSet phldrT="[Tekst]"/>
      <dgm:spPr/>
      <dgm:t>
        <a:bodyPr/>
        <a:lstStyle/>
        <a:p>
          <a:r>
            <a:rPr lang="da-DK" dirty="0" err="1" smtClean="0"/>
            <a:t>Fagchef</a:t>
          </a:r>
          <a:r>
            <a:rPr lang="da-DK" dirty="0" smtClean="0"/>
            <a:t> </a:t>
          </a:r>
        </a:p>
        <a:p>
          <a:r>
            <a:rPr lang="da-DK" dirty="0" smtClean="0"/>
            <a:t>Social</a:t>
          </a:r>
          <a:endParaRPr lang="da-DK" dirty="0"/>
        </a:p>
      </dgm:t>
    </dgm:pt>
    <dgm:pt modelId="{13123724-80F6-41F4-A61C-6F7DEED3CC31}" type="parTrans" cxnId="{B0A27944-A61B-4512-84DF-35EBBA13E2DF}">
      <dgm:prSet/>
      <dgm:spPr/>
      <dgm:t>
        <a:bodyPr/>
        <a:lstStyle/>
        <a:p>
          <a:endParaRPr lang="da-DK"/>
        </a:p>
      </dgm:t>
    </dgm:pt>
    <dgm:pt modelId="{DA4EC56C-828B-47D1-86BC-4E09BE1275A4}" type="sibTrans" cxnId="{B0A27944-A61B-4512-84DF-35EBBA13E2DF}">
      <dgm:prSet/>
      <dgm:spPr/>
      <dgm:t>
        <a:bodyPr/>
        <a:lstStyle/>
        <a:p>
          <a:endParaRPr lang="da-DK"/>
        </a:p>
      </dgm:t>
    </dgm:pt>
    <dgm:pt modelId="{0FCA6E41-E6EB-4E69-BE5C-14ABFD611708}" type="pres">
      <dgm:prSet presAssocID="{A8C967D7-B4A3-4454-A40E-C3880EC000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4CED67A9-9CC2-4B6D-A793-3FBB436BC091}" type="pres">
      <dgm:prSet presAssocID="{EF00B4CB-C2D1-4EFD-80D7-770E36BA5E96}" presName="hierRoot1" presStyleCnt="0">
        <dgm:presLayoutVars>
          <dgm:hierBranch val="init"/>
        </dgm:presLayoutVars>
      </dgm:prSet>
      <dgm:spPr/>
    </dgm:pt>
    <dgm:pt modelId="{263AA995-1E8E-4948-BE9B-42E7D5358442}" type="pres">
      <dgm:prSet presAssocID="{EF00B4CB-C2D1-4EFD-80D7-770E36BA5E96}" presName="rootComposite1" presStyleCnt="0"/>
      <dgm:spPr/>
    </dgm:pt>
    <dgm:pt modelId="{C04C8B08-BCD1-406B-AB2E-86E94A68989A}" type="pres">
      <dgm:prSet presAssocID="{EF00B4CB-C2D1-4EFD-80D7-770E36BA5E9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E8B8D39-9190-430C-A241-B9B44393A52F}" type="pres">
      <dgm:prSet presAssocID="{EF00B4CB-C2D1-4EFD-80D7-770E36BA5E96}" presName="rootConnector1" presStyleLbl="node1" presStyleIdx="0" presStyleCnt="0"/>
      <dgm:spPr/>
      <dgm:t>
        <a:bodyPr/>
        <a:lstStyle/>
        <a:p>
          <a:endParaRPr lang="da-DK"/>
        </a:p>
      </dgm:t>
    </dgm:pt>
    <dgm:pt modelId="{B2F71473-9342-4D00-84B6-B8A7A6A401CB}" type="pres">
      <dgm:prSet presAssocID="{EF00B4CB-C2D1-4EFD-80D7-770E36BA5E96}" presName="hierChild2" presStyleCnt="0"/>
      <dgm:spPr/>
    </dgm:pt>
    <dgm:pt modelId="{4896177E-6C45-4DC6-95DC-383341C97ECE}" type="pres">
      <dgm:prSet presAssocID="{0F091AC5-1401-48BA-9D39-D7DFAA6BE6B7}" presName="Name37" presStyleLbl="parChTrans1D2" presStyleIdx="0" presStyleCnt="1"/>
      <dgm:spPr/>
      <dgm:t>
        <a:bodyPr/>
        <a:lstStyle/>
        <a:p>
          <a:endParaRPr lang="da-DK"/>
        </a:p>
      </dgm:t>
    </dgm:pt>
    <dgm:pt modelId="{3F19B4DC-0965-4EB9-B647-B826FF3927F7}" type="pres">
      <dgm:prSet presAssocID="{524628C1-E59C-48DC-B1F1-A2D495352626}" presName="hierRoot2" presStyleCnt="0">
        <dgm:presLayoutVars>
          <dgm:hierBranch val="init"/>
        </dgm:presLayoutVars>
      </dgm:prSet>
      <dgm:spPr/>
    </dgm:pt>
    <dgm:pt modelId="{D412999D-D532-4073-9366-1FC3EADD344E}" type="pres">
      <dgm:prSet presAssocID="{524628C1-E59C-48DC-B1F1-A2D495352626}" presName="rootComposite" presStyleCnt="0"/>
      <dgm:spPr/>
    </dgm:pt>
    <dgm:pt modelId="{C7C0903A-6BCD-42FD-8E56-3043CDE11A8F}" type="pres">
      <dgm:prSet presAssocID="{524628C1-E59C-48DC-B1F1-A2D49535262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4605104-03EE-482C-8811-C860594385F9}" type="pres">
      <dgm:prSet presAssocID="{524628C1-E59C-48DC-B1F1-A2D495352626}" presName="rootConnector" presStyleLbl="node2" presStyleIdx="0" presStyleCnt="1"/>
      <dgm:spPr/>
      <dgm:t>
        <a:bodyPr/>
        <a:lstStyle/>
        <a:p>
          <a:endParaRPr lang="da-DK"/>
        </a:p>
      </dgm:t>
    </dgm:pt>
    <dgm:pt modelId="{67081C0A-EFCF-43CF-8262-2E14186FCDB6}" type="pres">
      <dgm:prSet presAssocID="{524628C1-E59C-48DC-B1F1-A2D495352626}" presName="hierChild4" presStyleCnt="0"/>
      <dgm:spPr/>
    </dgm:pt>
    <dgm:pt modelId="{AE843C6D-0E9A-4A8D-960E-94FD4A1C997E}" type="pres">
      <dgm:prSet presAssocID="{8DF75164-69F4-4A74-AF07-53F62D443B43}" presName="Name37" presStyleLbl="parChTrans1D3" presStyleIdx="0" presStyleCnt="3"/>
      <dgm:spPr/>
      <dgm:t>
        <a:bodyPr/>
        <a:lstStyle/>
        <a:p>
          <a:endParaRPr lang="da-DK"/>
        </a:p>
      </dgm:t>
    </dgm:pt>
    <dgm:pt modelId="{BB74527D-1EE2-4E38-9357-12E07F9B2685}" type="pres">
      <dgm:prSet presAssocID="{6CFF0868-3F13-49A8-B3E9-DB6986D0B2D8}" presName="hierRoot2" presStyleCnt="0">
        <dgm:presLayoutVars>
          <dgm:hierBranch val="init"/>
        </dgm:presLayoutVars>
      </dgm:prSet>
      <dgm:spPr/>
    </dgm:pt>
    <dgm:pt modelId="{15BEA324-9D18-4B93-A7A1-35AD37060523}" type="pres">
      <dgm:prSet presAssocID="{6CFF0868-3F13-49A8-B3E9-DB6986D0B2D8}" presName="rootComposite" presStyleCnt="0"/>
      <dgm:spPr/>
    </dgm:pt>
    <dgm:pt modelId="{32B71FA8-BE34-4EBF-8B4C-3A5EB56532D3}" type="pres">
      <dgm:prSet presAssocID="{6CFF0868-3F13-49A8-B3E9-DB6986D0B2D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19609EAA-384B-499B-BBE5-24AE959D71BF}" type="pres">
      <dgm:prSet presAssocID="{6CFF0868-3F13-49A8-B3E9-DB6986D0B2D8}" presName="rootConnector" presStyleLbl="node3" presStyleIdx="0" presStyleCnt="3"/>
      <dgm:spPr/>
      <dgm:t>
        <a:bodyPr/>
        <a:lstStyle/>
        <a:p>
          <a:endParaRPr lang="da-DK"/>
        </a:p>
      </dgm:t>
    </dgm:pt>
    <dgm:pt modelId="{E2B0D907-4499-40AE-8D0D-76ECA030ADA0}" type="pres">
      <dgm:prSet presAssocID="{6CFF0868-3F13-49A8-B3E9-DB6986D0B2D8}" presName="hierChild4" presStyleCnt="0"/>
      <dgm:spPr/>
    </dgm:pt>
    <dgm:pt modelId="{68806565-AB61-47B4-8D8E-DD545B694926}" type="pres">
      <dgm:prSet presAssocID="{5898FC4B-6D1B-418A-ADBE-2D074C77B8F0}" presName="Name37" presStyleLbl="parChTrans1D4" presStyleIdx="0" presStyleCnt="6"/>
      <dgm:spPr/>
      <dgm:t>
        <a:bodyPr/>
        <a:lstStyle/>
        <a:p>
          <a:endParaRPr lang="da-DK"/>
        </a:p>
      </dgm:t>
    </dgm:pt>
    <dgm:pt modelId="{420165BB-AA7D-4D75-85D0-195313151D41}" type="pres">
      <dgm:prSet presAssocID="{2F79A77E-C892-48DF-B416-77571ABE00F2}" presName="hierRoot2" presStyleCnt="0">
        <dgm:presLayoutVars>
          <dgm:hierBranch val="init"/>
        </dgm:presLayoutVars>
      </dgm:prSet>
      <dgm:spPr/>
    </dgm:pt>
    <dgm:pt modelId="{0FC50C69-5A08-4E14-B3F5-D8E43E2FB586}" type="pres">
      <dgm:prSet presAssocID="{2F79A77E-C892-48DF-B416-77571ABE00F2}" presName="rootComposite" presStyleCnt="0"/>
      <dgm:spPr/>
    </dgm:pt>
    <dgm:pt modelId="{EF0928A0-F916-452E-84F6-754BC78A2384}" type="pres">
      <dgm:prSet presAssocID="{2F79A77E-C892-48DF-B416-77571ABE00F2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82361E5C-6052-4049-B8A7-F0BBCED91D74}" type="pres">
      <dgm:prSet presAssocID="{2F79A77E-C892-48DF-B416-77571ABE00F2}" presName="rootConnector" presStyleLbl="node4" presStyleIdx="0" presStyleCnt="6"/>
      <dgm:spPr/>
      <dgm:t>
        <a:bodyPr/>
        <a:lstStyle/>
        <a:p>
          <a:endParaRPr lang="da-DK"/>
        </a:p>
      </dgm:t>
    </dgm:pt>
    <dgm:pt modelId="{D901E824-EC44-4BF3-B446-D8D00B2521D7}" type="pres">
      <dgm:prSet presAssocID="{2F79A77E-C892-48DF-B416-77571ABE00F2}" presName="hierChild4" presStyleCnt="0"/>
      <dgm:spPr/>
    </dgm:pt>
    <dgm:pt modelId="{5FAA79DC-6FEE-4475-9F5E-3BBB8C421C63}" type="pres">
      <dgm:prSet presAssocID="{1944FB06-8120-4E14-884F-1B88CE197283}" presName="Name37" presStyleLbl="parChTrans1D4" presStyleIdx="1" presStyleCnt="6"/>
      <dgm:spPr/>
      <dgm:t>
        <a:bodyPr/>
        <a:lstStyle/>
        <a:p>
          <a:endParaRPr lang="da-DK"/>
        </a:p>
      </dgm:t>
    </dgm:pt>
    <dgm:pt modelId="{9CD4A7DB-8AE6-48F4-94AA-287024565B89}" type="pres">
      <dgm:prSet presAssocID="{D38E8649-1710-41D2-A37B-392A3F96B659}" presName="hierRoot2" presStyleCnt="0">
        <dgm:presLayoutVars>
          <dgm:hierBranch val="init"/>
        </dgm:presLayoutVars>
      </dgm:prSet>
      <dgm:spPr/>
    </dgm:pt>
    <dgm:pt modelId="{4B2928EC-D4E7-42C2-9DFE-8D13182B9780}" type="pres">
      <dgm:prSet presAssocID="{D38E8649-1710-41D2-A37B-392A3F96B659}" presName="rootComposite" presStyleCnt="0"/>
      <dgm:spPr/>
    </dgm:pt>
    <dgm:pt modelId="{ED393E48-E6F6-46E6-9A09-ACD3C0485506}" type="pres">
      <dgm:prSet presAssocID="{D38E8649-1710-41D2-A37B-392A3F96B659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ED13952-8042-4767-B2A8-10E8B1FD9C09}" type="pres">
      <dgm:prSet presAssocID="{D38E8649-1710-41D2-A37B-392A3F96B659}" presName="rootConnector" presStyleLbl="node4" presStyleIdx="1" presStyleCnt="6"/>
      <dgm:spPr/>
      <dgm:t>
        <a:bodyPr/>
        <a:lstStyle/>
        <a:p>
          <a:endParaRPr lang="da-DK"/>
        </a:p>
      </dgm:t>
    </dgm:pt>
    <dgm:pt modelId="{2CAD2D07-7C8E-4F1F-8473-893C7E07B694}" type="pres">
      <dgm:prSet presAssocID="{D38E8649-1710-41D2-A37B-392A3F96B659}" presName="hierChild4" presStyleCnt="0"/>
      <dgm:spPr/>
    </dgm:pt>
    <dgm:pt modelId="{D1DCB79D-87A0-4D14-8E5C-C454050BF8FB}" type="pres">
      <dgm:prSet presAssocID="{D38E8649-1710-41D2-A37B-392A3F96B659}" presName="hierChild5" presStyleCnt="0"/>
      <dgm:spPr/>
    </dgm:pt>
    <dgm:pt modelId="{B7FE610C-98B5-48CB-BB5F-8B5E9F293922}" type="pres">
      <dgm:prSet presAssocID="{C9999CBC-23BF-4313-A953-47BB94A29406}" presName="Name37" presStyleLbl="parChTrans1D4" presStyleIdx="2" presStyleCnt="6"/>
      <dgm:spPr/>
      <dgm:t>
        <a:bodyPr/>
        <a:lstStyle/>
        <a:p>
          <a:endParaRPr lang="da-DK"/>
        </a:p>
      </dgm:t>
    </dgm:pt>
    <dgm:pt modelId="{7BB54D66-245C-474A-8FDE-9D2249201A36}" type="pres">
      <dgm:prSet presAssocID="{F1062518-8F5D-47ED-A8E6-DB04FBE80AF1}" presName="hierRoot2" presStyleCnt="0">
        <dgm:presLayoutVars>
          <dgm:hierBranch val="init"/>
        </dgm:presLayoutVars>
      </dgm:prSet>
      <dgm:spPr/>
    </dgm:pt>
    <dgm:pt modelId="{18556C92-256D-492A-8643-D980240ED44B}" type="pres">
      <dgm:prSet presAssocID="{F1062518-8F5D-47ED-A8E6-DB04FBE80AF1}" presName="rootComposite" presStyleCnt="0"/>
      <dgm:spPr/>
    </dgm:pt>
    <dgm:pt modelId="{BF21D3A3-20F7-497F-806D-8B98EF19B3E7}" type="pres">
      <dgm:prSet presAssocID="{F1062518-8F5D-47ED-A8E6-DB04FBE80AF1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ABBE889-21BC-4D65-9E8C-66B5CA78A7DF}" type="pres">
      <dgm:prSet presAssocID="{F1062518-8F5D-47ED-A8E6-DB04FBE80AF1}" presName="rootConnector" presStyleLbl="node4" presStyleIdx="2" presStyleCnt="6"/>
      <dgm:spPr/>
      <dgm:t>
        <a:bodyPr/>
        <a:lstStyle/>
        <a:p>
          <a:endParaRPr lang="da-DK"/>
        </a:p>
      </dgm:t>
    </dgm:pt>
    <dgm:pt modelId="{FB0DAB3A-41A8-490A-BE0E-0C0D1ECD3BC5}" type="pres">
      <dgm:prSet presAssocID="{F1062518-8F5D-47ED-A8E6-DB04FBE80AF1}" presName="hierChild4" presStyleCnt="0"/>
      <dgm:spPr/>
    </dgm:pt>
    <dgm:pt modelId="{97A726C3-0283-4E05-B7EB-C8533ECB9B6A}" type="pres">
      <dgm:prSet presAssocID="{F1062518-8F5D-47ED-A8E6-DB04FBE80AF1}" presName="hierChild5" presStyleCnt="0"/>
      <dgm:spPr/>
    </dgm:pt>
    <dgm:pt modelId="{366EDC77-E503-474B-AAE5-31155BC236B7}" type="pres">
      <dgm:prSet presAssocID="{2F79A77E-C892-48DF-B416-77571ABE00F2}" presName="hierChild5" presStyleCnt="0"/>
      <dgm:spPr/>
    </dgm:pt>
    <dgm:pt modelId="{9F536189-7C95-458E-9AA6-3128A5A2FEE0}" type="pres">
      <dgm:prSet presAssocID="{2F29CF1C-E7D2-4C83-9C1F-3F5362CB04B3}" presName="Name37" presStyleLbl="parChTrans1D4" presStyleIdx="3" presStyleCnt="6"/>
      <dgm:spPr/>
      <dgm:t>
        <a:bodyPr/>
        <a:lstStyle/>
        <a:p>
          <a:endParaRPr lang="da-DK"/>
        </a:p>
      </dgm:t>
    </dgm:pt>
    <dgm:pt modelId="{9FCF73D0-4FDF-47DB-A29C-51DCBED6E94B}" type="pres">
      <dgm:prSet presAssocID="{C89892CA-F014-4FA8-B879-EBCAB962C1E0}" presName="hierRoot2" presStyleCnt="0">
        <dgm:presLayoutVars>
          <dgm:hierBranch val="init"/>
        </dgm:presLayoutVars>
      </dgm:prSet>
      <dgm:spPr/>
    </dgm:pt>
    <dgm:pt modelId="{395F2EA7-2B55-452F-9418-CE6ACFB35F0E}" type="pres">
      <dgm:prSet presAssocID="{C89892CA-F014-4FA8-B879-EBCAB962C1E0}" presName="rootComposite" presStyleCnt="0"/>
      <dgm:spPr/>
    </dgm:pt>
    <dgm:pt modelId="{DC4A3279-5CDC-49A0-A5BC-2085E14B3D05}" type="pres">
      <dgm:prSet presAssocID="{C89892CA-F014-4FA8-B879-EBCAB962C1E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94C6F1D3-86DC-401E-B31E-34F42740ED80}" type="pres">
      <dgm:prSet presAssocID="{C89892CA-F014-4FA8-B879-EBCAB962C1E0}" presName="rootConnector" presStyleLbl="node4" presStyleIdx="3" presStyleCnt="6"/>
      <dgm:spPr/>
      <dgm:t>
        <a:bodyPr/>
        <a:lstStyle/>
        <a:p>
          <a:endParaRPr lang="da-DK"/>
        </a:p>
      </dgm:t>
    </dgm:pt>
    <dgm:pt modelId="{AD6F8F16-EE39-41F2-97F8-019062B643A9}" type="pres">
      <dgm:prSet presAssocID="{C89892CA-F014-4FA8-B879-EBCAB962C1E0}" presName="hierChild4" presStyleCnt="0"/>
      <dgm:spPr/>
    </dgm:pt>
    <dgm:pt modelId="{4EF8D9B0-ADB2-4D03-A1ED-38322AB8F801}" type="pres">
      <dgm:prSet presAssocID="{120F8EC0-9818-4181-B0A4-C6B87E305DCF}" presName="Name37" presStyleLbl="parChTrans1D4" presStyleIdx="4" presStyleCnt="6"/>
      <dgm:spPr/>
      <dgm:t>
        <a:bodyPr/>
        <a:lstStyle/>
        <a:p>
          <a:endParaRPr lang="da-DK"/>
        </a:p>
      </dgm:t>
    </dgm:pt>
    <dgm:pt modelId="{A8F0D026-005F-4CB0-9F54-F0F55359AD55}" type="pres">
      <dgm:prSet presAssocID="{A75709E4-E380-4C72-A83D-4B6F8157A91E}" presName="hierRoot2" presStyleCnt="0">
        <dgm:presLayoutVars>
          <dgm:hierBranch val="init"/>
        </dgm:presLayoutVars>
      </dgm:prSet>
      <dgm:spPr/>
    </dgm:pt>
    <dgm:pt modelId="{56B54410-1262-4CE6-8F2B-F1A3254BB6C4}" type="pres">
      <dgm:prSet presAssocID="{A75709E4-E380-4C72-A83D-4B6F8157A91E}" presName="rootComposite" presStyleCnt="0"/>
      <dgm:spPr/>
    </dgm:pt>
    <dgm:pt modelId="{B302271A-B4A7-4394-B1C1-3E93C3BA3CF6}" type="pres">
      <dgm:prSet presAssocID="{A75709E4-E380-4C72-A83D-4B6F8157A91E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9EF98F8-7E65-4692-A840-DD8DC21279B3}" type="pres">
      <dgm:prSet presAssocID="{A75709E4-E380-4C72-A83D-4B6F8157A91E}" presName="rootConnector" presStyleLbl="node4" presStyleIdx="4" presStyleCnt="6"/>
      <dgm:spPr/>
      <dgm:t>
        <a:bodyPr/>
        <a:lstStyle/>
        <a:p>
          <a:endParaRPr lang="da-DK"/>
        </a:p>
      </dgm:t>
    </dgm:pt>
    <dgm:pt modelId="{8FB4B50A-0DA1-43E0-B549-B618DC6B8721}" type="pres">
      <dgm:prSet presAssocID="{A75709E4-E380-4C72-A83D-4B6F8157A91E}" presName="hierChild4" presStyleCnt="0"/>
      <dgm:spPr/>
    </dgm:pt>
    <dgm:pt modelId="{51DE1C87-9D26-4E4D-876A-0505A2B5EC1C}" type="pres">
      <dgm:prSet presAssocID="{A75709E4-E380-4C72-A83D-4B6F8157A91E}" presName="hierChild5" presStyleCnt="0"/>
      <dgm:spPr/>
    </dgm:pt>
    <dgm:pt modelId="{5EBB6DFD-C748-4007-8BE0-A56900B62416}" type="pres">
      <dgm:prSet presAssocID="{4BDFB2E4-26FC-446F-9835-BD6AC6000A49}" presName="Name37" presStyleLbl="parChTrans1D4" presStyleIdx="5" presStyleCnt="6"/>
      <dgm:spPr/>
      <dgm:t>
        <a:bodyPr/>
        <a:lstStyle/>
        <a:p>
          <a:endParaRPr lang="da-DK"/>
        </a:p>
      </dgm:t>
    </dgm:pt>
    <dgm:pt modelId="{64FD04BB-3447-475F-AF16-1F38D62CE05C}" type="pres">
      <dgm:prSet presAssocID="{5404312F-C151-473A-B6A4-BA8635F26A32}" presName="hierRoot2" presStyleCnt="0">
        <dgm:presLayoutVars>
          <dgm:hierBranch val="init"/>
        </dgm:presLayoutVars>
      </dgm:prSet>
      <dgm:spPr/>
    </dgm:pt>
    <dgm:pt modelId="{C7501655-058F-4E2A-82C1-DB7304905AED}" type="pres">
      <dgm:prSet presAssocID="{5404312F-C151-473A-B6A4-BA8635F26A32}" presName="rootComposite" presStyleCnt="0"/>
      <dgm:spPr/>
    </dgm:pt>
    <dgm:pt modelId="{5F94AE92-BA62-4F95-80EC-145E1BEDAEF3}" type="pres">
      <dgm:prSet presAssocID="{5404312F-C151-473A-B6A4-BA8635F26A32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E9112B5-94A5-45A7-A8DA-AED44DF298A4}" type="pres">
      <dgm:prSet presAssocID="{5404312F-C151-473A-B6A4-BA8635F26A32}" presName="rootConnector" presStyleLbl="node4" presStyleIdx="5" presStyleCnt="6"/>
      <dgm:spPr/>
      <dgm:t>
        <a:bodyPr/>
        <a:lstStyle/>
        <a:p>
          <a:endParaRPr lang="da-DK"/>
        </a:p>
      </dgm:t>
    </dgm:pt>
    <dgm:pt modelId="{3613D60B-B09B-465B-AAFB-FE239BAA46EE}" type="pres">
      <dgm:prSet presAssocID="{5404312F-C151-473A-B6A4-BA8635F26A32}" presName="hierChild4" presStyleCnt="0"/>
      <dgm:spPr/>
    </dgm:pt>
    <dgm:pt modelId="{AB6ABDDD-4F34-4E83-BD83-782599BEAF88}" type="pres">
      <dgm:prSet presAssocID="{5404312F-C151-473A-B6A4-BA8635F26A32}" presName="hierChild5" presStyleCnt="0"/>
      <dgm:spPr/>
    </dgm:pt>
    <dgm:pt modelId="{CF47C15F-53DC-4412-8C4E-698C88FC731D}" type="pres">
      <dgm:prSet presAssocID="{C89892CA-F014-4FA8-B879-EBCAB962C1E0}" presName="hierChild5" presStyleCnt="0"/>
      <dgm:spPr/>
    </dgm:pt>
    <dgm:pt modelId="{5EE7831B-1460-4810-8C7A-BCF26A7F9C67}" type="pres">
      <dgm:prSet presAssocID="{6CFF0868-3F13-49A8-B3E9-DB6986D0B2D8}" presName="hierChild5" presStyleCnt="0"/>
      <dgm:spPr/>
    </dgm:pt>
    <dgm:pt modelId="{01A91FF4-E730-4C98-94F4-E66051D63790}" type="pres">
      <dgm:prSet presAssocID="{E4C26AC9-6FBF-495B-92E2-F2C5022363ED}" presName="Name37" presStyleLbl="parChTrans1D3" presStyleIdx="1" presStyleCnt="3"/>
      <dgm:spPr/>
      <dgm:t>
        <a:bodyPr/>
        <a:lstStyle/>
        <a:p>
          <a:endParaRPr lang="da-DK"/>
        </a:p>
      </dgm:t>
    </dgm:pt>
    <dgm:pt modelId="{334FBD58-8304-4F28-B71C-72F629C5AB68}" type="pres">
      <dgm:prSet presAssocID="{97F4DE4C-7AA2-4A65-964E-01AEADC78CF7}" presName="hierRoot2" presStyleCnt="0">
        <dgm:presLayoutVars>
          <dgm:hierBranch val="init"/>
        </dgm:presLayoutVars>
      </dgm:prSet>
      <dgm:spPr/>
    </dgm:pt>
    <dgm:pt modelId="{802FD91E-4301-4599-B58A-48772A927EB4}" type="pres">
      <dgm:prSet presAssocID="{97F4DE4C-7AA2-4A65-964E-01AEADC78CF7}" presName="rootComposite" presStyleCnt="0"/>
      <dgm:spPr/>
    </dgm:pt>
    <dgm:pt modelId="{BAB4DFE0-FA07-4CD9-A721-21DBAA8344E4}" type="pres">
      <dgm:prSet presAssocID="{97F4DE4C-7AA2-4A65-964E-01AEADC78CF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20C778E-567E-4626-BB73-C6216480B44C}" type="pres">
      <dgm:prSet presAssocID="{97F4DE4C-7AA2-4A65-964E-01AEADC78CF7}" presName="rootConnector" presStyleLbl="node3" presStyleIdx="1" presStyleCnt="3"/>
      <dgm:spPr/>
      <dgm:t>
        <a:bodyPr/>
        <a:lstStyle/>
        <a:p>
          <a:endParaRPr lang="da-DK"/>
        </a:p>
      </dgm:t>
    </dgm:pt>
    <dgm:pt modelId="{2250F033-C167-4F0A-86EA-EFB302FD01EB}" type="pres">
      <dgm:prSet presAssocID="{97F4DE4C-7AA2-4A65-964E-01AEADC78CF7}" presName="hierChild4" presStyleCnt="0"/>
      <dgm:spPr/>
    </dgm:pt>
    <dgm:pt modelId="{24D036C7-2FD8-4001-BC54-C0B302487754}" type="pres">
      <dgm:prSet presAssocID="{97F4DE4C-7AA2-4A65-964E-01AEADC78CF7}" presName="hierChild5" presStyleCnt="0"/>
      <dgm:spPr/>
    </dgm:pt>
    <dgm:pt modelId="{BC1559C8-014F-47BE-A2D7-B04FDCA2F15F}" type="pres">
      <dgm:prSet presAssocID="{13123724-80F6-41F4-A61C-6F7DEED3CC31}" presName="Name37" presStyleLbl="parChTrans1D3" presStyleIdx="2" presStyleCnt="3"/>
      <dgm:spPr/>
      <dgm:t>
        <a:bodyPr/>
        <a:lstStyle/>
        <a:p>
          <a:endParaRPr lang="da-DK"/>
        </a:p>
      </dgm:t>
    </dgm:pt>
    <dgm:pt modelId="{0BA93753-025D-428A-818C-00BB35BFEA07}" type="pres">
      <dgm:prSet presAssocID="{3F3A6656-6400-423E-8C50-4ADA7FC0D8CF}" presName="hierRoot2" presStyleCnt="0">
        <dgm:presLayoutVars>
          <dgm:hierBranch val="init"/>
        </dgm:presLayoutVars>
      </dgm:prSet>
      <dgm:spPr/>
    </dgm:pt>
    <dgm:pt modelId="{23E40BD1-F805-4F11-92FA-55577289AF85}" type="pres">
      <dgm:prSet presAssocID="{3F3A6656-6400-423E-8C50-4ADA7FC0D8CF}" presName="rootComposite" presStyleCnt="0"/>
      <dgm:spPr/>
    </dgm:pt>
    <dgm:pt modelId="{626F27EB-7CA1-4765-9C16-A09A63736DB5}" type="pres">
      <dgm:prSet presAssocID="{3F3A6656-6400-423E-8C50-4ADA7FC0D8CF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34DB1CD-DCD1-44A1-A9DA-2A94DB3E180D}" type="pres">
      <dgm:prSet presAssocID="{3F3A6656-6400-423E-8C50-4ADA7FC0D8CF}" presName="rootConnector" presStyleLbl="node3" presStyleIdx="2" presStyleCnt="3"/>
      <dgm:spPr/>
      <dgm:t>
        <a:bodyPr/>
        <a:lstStyle/>
        <a:p>
          <a:endParaRPr lang="da-DK"/>
        </a:p>
      </dgm:t>
    </dgm:pt>
    <dgm:pt modelId="{EBA5D770-4576-4934-B043-85DA6A4DB8C2}" type="pres">
      <dgm:prSet presAssocID="{3F3A6656-6400-423E-8C50-4ADA7FC0D8CF}" presName="hierChild4" presStyleCnt="0"/>
      <dgm:spPr/>
    </dgm:pt>
    <dgm:pt modelId="{69BBE01E-63DB-4A8B-82C1-23ACF4651DE6}" type="pres">
      <dgm:prSet presAssocID="{3F3A6656-6400-423E-8C50-4ADA7FC0D8CF}" presName="hierChild5" presStyleCnt="0"/>
      <dgm:spPr/>
    </dgm:pt>
    <dgm:pt modelId="{03F4EF6C-BE47-481B-95F8-01FE6682186F}" type="pres">
      <dgm:prSet presAssocID="{524628C1-E59C-48DC-B1F1-A2D495352626}" presName="hierChild5" presStyleCnt="0"/>
      <dgm:spPr/>
    </dgm:pt>
    <dgm:pt modelId="{C3C79D22-BBDE-40D7-ACA0-75483D260991}" type="pres">
      <dgm:prSet presAssocID="{EF00B4CB-C2D1-4EFD-80D7-770E36BA5E96}" presName="hierChild3" presStyleCnt="0"/>
      <dgm:spPr/>
    </dgm:pt>
  </dgm:ptLst>
  <dgm:cxnLst>
    <dgm:cxn modelId="{94623F0D-F400-4D6C-A758-9E39C4FB1DA6}" type="presOf" srcId="{3F3A6656-6400-423E-8C50-4ADA7FC0D8CF}" destId="{E34DB1CD-DCD1-44A1-A9DA-2A94DB3E180D}" srcOrd="1" destOrd="0" presId="urn:microsoft.com/office/officeart/2005/8/layout/orgChart1"/>
    <dgm:cxn modelId="{B07CE82D-A516-40FA-AD2D-23CA087D3319}" srcId="{2F79A77E-C892-48DF-B416-77571ABE00F2}" destId="{D38E8649-1710-41D2-A37B-392A3F96B659}" srcOrd="0" destOrd="0" parTransId="{1944FB06-8120-4E14-884F-1B88CE197283}" sibTransId="{3BCCBCAF-A067-4A51-92F2-2C63E205F94A}"/>
    <dgm:cxn modelId="{4B408FDC-924A-491D-BB2B-AA69D2A82C2C}" type="presOf" srcId="{1944FB06-8120-4E14-884F-1B88CE197283}" destId="{5FAA79DC-6FEE-4475-9F5E-3BBB8C421C63}" srcOrd="0" destOrd="0" presId="urn:microsoft.com/office/officeart/2005/8/layout/orgChart1"/>
    <dgm:cxn modelId="{1A71A600-91AD-4820-9ECC-1A28A1973547}" srcId="{2F79A77E-C892-48DF-B416-77571ABE00F2}" destId="{F1062518-8F5D-47ED-A8E6-DB04FBE80AF1}" srcOrd="1" destOrd="0" parTransId="{C9999CBC-23BF-4313-A953-47BB94A29406}" sibTransId="{8BE695F4-C74C-4743-8E0B-A7168B2F289C}"/>
    <dgm:cxn modelId="{E080AC28-04BE-4CC6-9EEB-3E8525BB705B}" type="presOf" srcId="{2F79A77E-C892-48DF-B416-77571ABE00F2}" destId="{82361E5C-6052-4049-B8A7-F0BBCED91D74}" srcOrd="1" destOrd="0" presId="urn:microsoft.com/office/officeart/2005/8/layout/orgChart1"/>
    <dgm:cxn modelId="{E7D157ED-54EA-48E5-BA31-787D3D9D7C19}" type="presOf" srcId="{5898FC4B-6D1B-418A-ADBE-2D074C77B8F0}" destId="{68806565-AB61-47B4-8D8E-DD545B694926}" srcOrd="0" destOrd="0" presId="urn:microsoft.com/office/officeart/2005/8/layout/orgChart1"/>
    <dgm:cxn modelId="{EDF5267E-7513-41F0-93C9-3D33C7B24139}" srcId="{A8C967D7-B4A3-4454-A40E-C3880EC00028}" destId="{EF00B4CB-C2D1-4EFD-80D7-770E36BA5E96}" srcOrd="0" destOrd="0" parTransId="{F7751292-827D-4A78-9E96-BA561CA6656A}" sibTransId="{D6587FC6-5F79-463D-89D8-55C0BA65CABE}"/>
    <dgm:cxn modelId="{75AD33FD-A754-4525-B29C-BE490A3C26E1}" srcId="{C89892CA-F014-4FA8-B879-EBCAB962C1E0}" destId="{A75709E4-E380-4C72-A83D-4B6F8157A91E}" srcOrd="0" destOrd="0" parTransId="{120F8EC0-9818-4181-B0A4-C6B87E305DCF}" sibTransId="{0BD27DDA-C3D3-4F27-94AB-E2DAF3F7BFF3}"/>
    <dgm:cxn modelId="{5580B9F7-CA37-4633-A243-7EC47B3FDBCD}" type="presOf" srcId="{3F3A6656-6400-423E-8C50-4ADA7FC0D8CF}" destId="{626F27EB-7CA1-4765-9C16-A09A63736DB5}" srcOrd="0" destOrd="0" presId="urn:microsoft.com/office/officeart/2005/8/layout/orgChart1"/>
    <dgm:cxn modelId="{DA7F8D31-105C-47D2-9608-C8484CCF3120}" type="presOf" srcId="{6CFF0868-3F13-49A8-B3E9-DB6986D0B2D8}" destId="{19609EAA-384B-499B-BBE5-24AE959D71BF}" srcOrd="1" destOrd="0" presId="urn:microsoft.com/office/officeart/2005/8/layout/orgChart1"/>
    <dgm:cxn modelId="{F4588360-3902-497F-BDA7-F78B9F2C2922}" type="presOf" srcId="{97F4DE4C-7AA2-4A65-964E-01AEADC78CF7}" destId="{BAB4DFE0-FA07-4CD9-A721-21DBAA8344E4}" srcOrd="0" destOrd="0" presId="urn:microsoft.com/office/officeart/2005/8/layout/orgChart1"/>
    <dgm:cxn modelId="{FF263491-D175-436C-B9E3-7328AAE9D02A}" type="presOf" srcId="{524628C1-E59C-48DC-B1F1-A2D495352626}" destId="{D4605104-03EE-482C-8811-C860594385F9}" srcOrd="1" destOrd="0" presId="urn:microsoft.com/office/officeart/2005/8/layout/orgChart1"/>
    <dgm:cxn modelId="{8F597F87-0BE7-4569-9B61-814AD75E9D31}" type="presOf" srcId="{F1062518-8F5D-47ED-A8E6-DB04FBE80AF1}" destId="{BF21D3A3-20F7-497F-806D-8B98EF19B3E7}" srcOrd="0" destOrd="0" presId="urn:microsoft.com/office/officeart/2005/8/layout/orgChart1"/>
    <dgm:cxn modelId="{5D6386DA-8742-4D00-9DAC-9DCF89C43290}" type="presOf" srcId="{E4C26AC9-6FBF-495B-92E2-F2C5022363ED}" destId="{01A91FF4-E730-4C98-94F4-E66051D63790}" srcOrd="0" destOrd="0" presId="urn:microsoft.com/office/officeart/2005/8/layout/orgChart1"/>
    <dgm:cxn modelId="{57C9554F-EEB4-4EAB-98BA-ABFD212890E7}" type="presOf" srcId="{C89892CA-F014-4FA8-B879-EBCAB962C1E0}" destId="{94C6F1D3-86DC-401E-B31E-34F42740ED80}" srcOrd="1" destOrd="0" presId="urn:microsoft.com/office/officeart/2005/8/layout/orgChart1"/>
    <dgm:cxn modelId="{33A6898D-FAD5-46B8-A700-B1FBC3704934}" type="presOf" srcId="{D38E8649-1710-41D2-A37B-392A3F96B659}" destId="{CED13952-8042-4767-B2A8-10E8B1FD9C09}" srcOrd="1" destOrd="0" presId="urn:microsoft.com/office/officeart/2005/8/layout/orgChart1"/>
    <dgm:cxn modelId="{D778696F-F12B-4B28-AF1E-84B5D9A8BD21}" type="presOf" srcId="{D38E8649-1710-41D2-A37B-392A3F96B659}" destId="{ED393E48-E6F6-46E6-9A09-ACD3C0485506}" srcOrd="0" destOrd="0" presId="urn:microsoft.com/office/officeart/2005/8/layout/orgChart1"/>
    <dgm:cxn modelId="{AAE95BED-B772-4094-B1B9-5E71BF9F62A7}" type="presOf" srcId="{C9999CBC-23BF-4313-A953-47BB94A29406}" destId="{B7FE610C-98B5-48CB-BB5F-8B5E9F293922}" srcOrd="0" destOrd="0" presId="urn:microsoft.com/office/officeart/2005/8/layout/orgChart1"/>
    <dgm:cxn modelId="{C0E9130A-73B4-4D1F-858A-76C9DE0383AE}" type="presOf" srcId="{4BDFB2E4-26FC-446F-9835-BD6AC6000A49}" destId="{5EBB6DFD-C748-4007-8BE0-A56900B62416}" srcOrd="0" destOrd="0" presId="urn:microsoft.com/office/officeart/2005/8/layout/orgChart1"/>
    <dgm:cxn modelId="{3DEEA7C6-058D-45CE-8F42-3276030FD82F}" type="presOf" srcId="{8DF75164-69F4-4A74-AF07-53F62D443B43}" destId="{AE843C6D-0E9A-4A8D-960E-94FD4A1C997E}" srcOrd="0" destOrd="0" presId="urn:microsoft.com/office/officeart/2005/8/layout/orgChart1"/>
    <dgm:cxn modelId="{CE86C6DF-3981-44A9-BD9D-D578A04044CF}" type="presOf" srcId="{5404312F-C151-473A-B6A4-BA8635F26A32}" destId="{5F94AE92-BA62-4F95-80EC-145E1BEDAEF3}" srcOrd="0" destOrd="0" presId="urn:microsoft.com/office/officeart/2005/8/layout/orgChart1"/>
    <dgm:cxn modelId="{FDA36CC6-6C1B-4802-98F3-CD2C445B9F89}" srcId="{6CFF0868-3F13-49A8-B3E9-DB6986D0B2D8}" destId="{C89892CA-F014-4FA8-B879-EBCAB962C1E0}" srcOrd="1" destOrd="0" parTransId="{2F29CF1C-E7D2-4C83-9C1F-3F5362CB04B3}" sibTransId="{81B27332-E84D-4B87-9041-A72C70681BB1}"/>
    <dgm:cxn modelId="{BB657C7A-97AA-4B50-899E-8B4FDBDCD6C8}" type="presOf" srcId="{2F29CF1C-E7D2-4C83-9C1F-3F5362CB04B3}" destId="{9F536189-7C95-458E-9AA6-3128A5A2FEE0}" srcOrd="0" destOrd="0" presId="urn:microsoft.com/office/officeart/2005/8/layout/orgChart1"/>
    <dgm:cxn modelId="{C9BD72AA-B6A4-405D-A334-AC943A26F83F}" type="presOf" srcId="{120F8EC0-9818-4181-B0A4-C6B87E305DCF}" destId="{4EF8D9B0-ADB2-4D03-A1ED-38322AB8F801}" srcOrd="0" destOrd="0" presId="urn:microsoft.com/office/officeart/2005/8/layout/orgChart1"/>
    <dgm:cxn modelId="{08681B19-5D4C-4842-AD4A-2DBB2FF573CC}" type="presOf" srcId="{13123724-80F6-41F4-A61C-6F7DEED3CC31}" destId="{BC1559C8-014F-47BE-A2D7-B04FDCA2F15F}" srcOrd="0" destOrd="0" presId="urn:microsoft.com/office/officeart/2005/8/layout/orgChart1"/>
    <dgm:cxn modelId="{A8491787-904B-4D52-B1C0-ED653C9B45CC}" srcId="{524628C1-E59C-48DC-B1F1-A2D495352626}" destId="{97F4DE4C-7AA2-4A65-964E-01AEADC78CF7}" srcOrd="1" destOrd="0" parTransId="{E4C26AC9-6FBF-495B-92E2-F2C5022363ED}" sibTransId="{1A224FFD-324A-4913-9B66-ED05D25E56C9}"/>
    <dgm:cxn modelId="{B0A27944-A61B-4512-84DF-35EBBA13E2DF}" srcId="{524628C1-E59C-48DC-B1F1-A2D495352626}" destId="{3F3A6656-6400-423E-8C50-4ADA7FC0D8CF}" srcOrd="2" destOrd="0" parTransId="{13123724-80F6-41F4-A61C-6F7DEED3CC31}" sibTransId="{DA4EC56C-828B-47D1-86BC-4E09BE1275A4}"/>
    <dgm:cxn modelId="{0D608AB4-79C7-4963-B267-6B842D0F9890}" type="presOf" srcId="{EF00B4CB-C2D1-4EFD-80D7-770E36BA5E96}" destId="{C04C8B08-BCD1-406B-AB2E-86E94A68989A}" srcOrd="0" destOrd="0" presId="urn:microsoft.com/office/officeart/2005/8/layout/orgChart1"/>
    <dgm:cxn modelId="{5FCECE3E-DE5A-40B1-8D71-7C7521916FA3}" type="presOf" srcId="{524628C1-E59C-48DC-B1F1-A2D495352626}" destId="{C7C0903A-6BCD-42FD-8E56-3043CDE11A8F}" srcOrd="0" destOrd="0" presId="urn:microsoft.com/office/officeart/2005/8/layout/orgChart1"/>
    <dgm:cxn modelId="{42219603-BD0E-47E8-86A0-C1618B3E9DF1}" type="presOf" srcId="{C89892CA-F014-4FA8-B879-EBCAB962C1E0}" destId="{DC4A3279-5CDC-49A0-A5BC-2085E14B3D05}" srcOrd="0" destOrd="0" presId="urn:microsoft.com/office/officeart/2005/8/layout/orgChart1"/>
    <dgm:cxn modelId="{2DEDD69C-0D20-4EC6-884B-9ED34A40C489}" type="presOf" srcId="{0F091AC5-1401-48BA-9D39-D7DFAA6BE6B7}" destId="{4896177E-6C45-4DC6-95DC-383341C97ECE}" srcOrd="0" destOrd="0" presId="urn:microsoft.com/office/officeart/2005/8/layout/orgChart1"/>
    <dgm:cxn modelId="{ED30F9BF-34D3-41BC-BC8E-AA01415EFED9}" type="presOf" srcId="{5404312F-C151-473A-B6A4-BA8635F26A32}" destId="{DE9112B5-94A5-45A7-A8DA-AED44DF298A4}" srcOrd="1" destOrd="0" presId="urn:microsoft.com/office/officeart/2005/8/layout/orgChart1"/>
    <dgm:cxn modelId="{64290C71-132A-4B2E-A1BB-FBBBB61AD85E}" type="presOf" srcId="{F1062518-8F5D-47ED-A8E6-DB04FBE80AF1}" destId="{AABBE889-21BC-4D65-9E8C-66B5CA78A7DF}" srcOrd="1" destOrd="0" presId="urn:microsoft.com/office/officeart/2005/8/layout/orgChart1"/>
    <dgm:cxn modelId="{4C8191E0-6DF9-4874-8704-679D2B7F362A}" type="presOf" srcId="{2F79A77E-C892-48DF-B416-77571ABE00F2}" destId="{EF0928A0-F916-452E-84F6-754BC78A2384}" srcOrd="0" destOrd="0" presId="urn:microsoft.com/office/officeart/2005/8/layout/orgChart1"/>
    <dgm:cxn modelId="{38A98AF8-A7A4-4B7A-9800-7C989E9A6B03}" type="presOf" srcId="{EF00B4CB-C2D1-4EFD-80D7-770E36BA5E96}" destId="{EE8B8D39-9190-430C-A241-B9B44393A52F}" srcOrd="1" destOrd="0" presId="urn:microsoft.com/office/officeart/2005/8/layout/orgChart1"/>
    <dgm:cxn modelId="{57A82AC4-4A89-445F-8388-4BDF24428D7B}" type="presOf" srcId="{97F4DE4C-7AA2-4A65-964E-01AEADC78CF7}" destId="{420C778E-567E-4626-BB73-C6216480B44C}" srcOrd="1" destOrd="0" presId="urn:microsoft.com/office/officeart/2005/8/layout/orgChart1"/>
    <dgm:cxn modelId="{584883CA-DC18-4BFA-A4BC-CED1B9D73339}" srcId="{524628C1-E59C-48DC-B1F1-A2D495352626}" destId="{6CFF0868-3F13-49A8-B3E9-DB6986D0B2D8}" srcOrd="0" destOrd="0" parTransId="{8DF75164-69F4-4A74-AF07-53F62D443B43}" sibTransId="{C149F501-45F3-4FAE-8600-6A9A3DB312AA}"/>
    <dgm:cxn modelId="{BF0BF854-8F3D-42B3-8791-03F041CA4BC0}" type="presOf" srcId="{A75709E4-E380-4C72-A83D-4B6F8157A91E}" destId="{B302271A-B4A7-4394-B1C1-3E93C3BA3CF6}" srcOrd="0" destOrd="0" presId="urn:microsoft.com/office/officeart/2005/8/layout/orgChart1"/>
    <dgm:cxn modelId="{A1DAE8FC-F261-416D-9E47-66D5AC634997}" srcId="{6CFF0868-3F13-49A8-B3E9-DB6986D0B2D8}" destId="{2F79A77E-C892-48DF-B416-77571ABE00F2}" srcOrd="0" destOrd="0" parTransId="{5898FC4B-6D1B-418A-ADBE-2D074C77B8F0}" sibTransId="{E45DE720-2311-475E-AE0F-7F15DD93B603}"/>
    <dgm:cxn modelId="{874ACC22-2B35-4496-A173-CE6571ED3EBB}" srcId="{EF00B4CB-C2D1-4EFD-80D7-770E36BA5E96}" destId="{524628C1-E59C-48DC-B1F1-A2D495352626}" srcOrd="0" destOrd="0" parTransId="{0F091AC5-1401-48BA-9D39-D7DFAA6BE6B7}" sibTransId="{3820E1E1-CF81-4D9F-8A1A-548ACD64B4B0}"/>
    <dgm:cxn modelId="{51E40EE0-EE90-4B52-91D0-5CD4272A9954}" type="presOf" srcId="{A8C967D7-B4A3-4454-A40E-C3880EC00028}" destId="{0FCA6E41-E6EB-4E69-BE5C-14ABFD611708}" srcOrd="0" destOrd="0" presId="urn:microsoft.com/office/officeart/2005/8/layout/orgChart1"/>
    <dgm:cxn modelId="{5B28BF96-E4DE-4347-B48A-17FDEAD9589B}" type="presOf" srcId="{A75709E4-E380-4C72-A83D-4B6F8157A91E}" destId="{79EF98F8-7E65-4692-A840-DD8DC21279B3}" srcOrd="1" destOrd="0" presId="urn:microsoft.com/office/officeart/2005/8/layout/orgChart1"/>
    <dgm:cxn modelId="{46F27F07-A959-45E1-8573-757BFD19C620}" type="presOf" srcId="{6CFF0868-3F13-49A8-B3E9-DB6986D0B2D8}" destId="{32B71FA8-BE34-4EBF-8B4C-3A5EB56532D3}" srcOrd="0" destOrd="0" presId="urn:microsoft.com/office/officeart/2005/8/layout/orgChart1"/>
    <dgm:cxn modelId="{09515231-162A-4169-8B38-C0ADC5A1A1AC}" srcId="{C89892CA-F014-4FA8-B879-EBCAB962C1E0}" destId="{5404312F-C151-473A-B6A4-BA8635F26A32}" srcOrd="1" destOrd="0" parTransId="{4BDFB2E4-26FC-446F-9835-BD6AC6000A49}" sibTransId="{10F55267-D423-4D30-BED2-5DDB60368457}"/>
    <dgm:cxn modelId="{96628A49-BC81-41E2-95DB-C25985EA3F00}" type="presParOf" srcId="{0FCA6E41-E6EB-4E69-BE5C-14ABFD611708}" destId="{4CED67A9-9CC2-4B6D-A793-3FBB436BC091}" srcOrd="0" destOrd="0" presId="urn:microsoft.com/office/officeart/2005/8/layout/orgChart1"/>
    <dgm:cxn modelId="{02AE6659-DD1B-4BDB-B556-40B00A2BD0D0}" type="presParOf" srcId="{4CED67A9-9CC2-4B6D-A793-3FBB436BC091}" destId="{263AA995-1E8E-4948-BE9B-42E7D5358442}" srcOrd="0" destOrd="0" presId="urn:microsoft.com/office/officeart/2005/8/layout/orgChart1"/>
    <dgm:cxn modelId="{D1D34AB8-CA7E-4585-ADA0-A9A7A13999E7}" type="presParOf" srcId="{263AA995-1E8E-4948-BE9B-42E7D5358442}" destId="{C04C8B08-BCD1-406B-AB2E-86E94A68989A}" srcOrd="0" destOrd="0" presId="urn:microsoft.com/office/officeart/2005/8/layout/orgChart1"/>
    <dgm:cxn modelId="{9B285932-A04C-4380-B187-3067E3E9227E}" type="presParOf" srcId="{263AA995-1E8E-4948-BE9B-42E7D5358442}" destId="{EE8B8D39-9190-430C-A241-B9B44393A52F}" srcOrd="1" destOrd="0" presId="urn:microsoft.com/office/officeart/2005/8/layout/orgChart1"/>
    <dgm:cxn modelId="{690F860C-6CD6-4E46-AB2A-097808ADF87D}" type="presParOf" srcId="{4CED67A9-9CC2-4B6D-A793-3FBB436BC091}" destId="{B2F71473-9342-4D00-84B6-B8A7A6A401CB}" srcOrd="1" destOrd="0" presId="urn:microsoft.com/office/officeart/2005/8/layout/orgChart1"/>
    <dgm:cxn modelId="{9EA2B9D1-AF61-4ED6-82BC-EC3F1DB2776A}" type="presParOf" srcId="{B2F71473-9342-4D00-84B6-B8A7A6A401CB}" destId="{4896177E-6C45-4DC6-95DC-383341C97ECE}" srcOrd="0" destOrd="0" presId="urn:microsoft.com/office/officeart/2005/8/layout/orgChart1"/>
    <dgm:cxn modelId="{0884FAE9-5CE3-4F2C-959C-26BCFC9CCB8A}" type="presParOf" srcId="{B2F71473-9342-4D00-84B6-B8A7A6A401CB}" destId="{3F19B4DC-0965-4EB9-B647-B826FF3927F7}" srcOrd="1" destOrd="0" presId="urn:microsoft.com/office/officeart/2005/8/layout/orgChart1"/>
    <dgm:cxn modelId="{103635EB-E007-4656-9B24-45229AC7C8A9}" type="presParOf" srcId="{3F19B4DC-0965-4EB9-B647-B826FF3927F7}" destId="{D412999D-D532-4073-9366-1FC3EADD344E}" srcOrd="0" destOrd="0" presId="urn:microsoft.com/office/officeart/2005/8/layout/orgChart1"/>
    <dgm:cxn modelId="{9998B32F-F3BA-4830-8AB6-2C506285968A}" type="presParOf" srcId="{D412999D-D532-4073-9366-1FC3EADD344E}" destId="{C7C0903A-6BCD-42FD-8E56-3043CDE11A8F}" srcOrd="0" destOrd="0" presId="urn:microsoft.com/office/officeart/2005/8/layout/orgChart1"/>
    <dgm:cxn modelId="{F159D5D4-008E-47D1-89B3-1105149BF94D}" type="presParOf" srcId="{D412999D-D532-4073-9366-1FC3EADD344E}" destId="{D4605104-03EE-482C-8811-C860594385F9}" srcOrd="1" destOrd="0" presId="urn:microsoft.com/office/officeart/2005/8/layout/orgChart1"/>
    <dgm:cxn modelId="{0E14987C-A35A-4060-AE42-8522485D73C1}" type="presParOf" srcId="{3F19B4DC-0965-4EB9-B647-B826FF3927F7}" destId="{67081C0A-EFCF-43CF-8262-2E14186FCDB6}" srcOrd="1" destOrd="0" presId="urn:microsoft.com/office/officeart/2005/8/layout/orgChart1"/>
    <dgm:cxn modelId="{47B6EA30-D3CA-4779-AEAC-3A9C01AB1960}" type="presParOf" srcId="{67081C0A-EFCF-43CF-8262-2E14186FCDB6}" destId="{AE843C6D-0E9A-4A8D-960E-94FD4A1C997E}" srcOrd="0" destOrd="0" presId="urn:microsoft.com/office/officeart/2005/8/layout/orgChart1"/>
    <dgm:cxn modelId="{A28C0268-4551-4078-9BFD-EBB42B314AF4}" type="presParOf" srcId="{67081C0A-EFCF-43CF-8262-2E14186FCDB6}" destId="{BB74527D-1EE2-4E38-9357-12E07F9B2685}" srcOrd="1" destOrd="0" presId="urn:microsoft.com/office/officeart/2005/8/layout/orgChart1"/>
    <dgm:cxn modelId="{82E122AF-B277-4F8D-B60A-785945FC15F1}" type="presParOf" srcId="{BB74527D-1EE2-4E38-9357-12E07F9B2685}" destId="{15BEA324-9D18-4B93-A7A1-35AD37060523}" srcOrd="0" destOrd="0" presId="urn:microsoft.com/office/officeart/2005/8/layout/orgChart1"/>
    <dgm:cxn modelId="{1303AE76-7C83-446B-9D32-C3FD2B4AC345}" type="presParOf" srcId="{15BEA324-9D18-4B93-A7A1-35AD37060523}" destId="{32B71FA8-BE34-4EBF-8B4C-3A5EB56532D3}" srcOrd="0" destOrd="0" presId="urn:microsoft.com/office/officeart/2005/8/layout/orgChart1"/>
    <dgm:cxn modelId="{961492B9-86C0-4B1C-B095-73A29FFFEF54}" type="presParOf" srcId="{15BEA324-9D18-4B93-A7A1-35AD37060523}" destId="{19609EAA-384B-499B-BBE5-24AE959D71BF}" srcOrd="1" destOrd="0" presId="urn:microsoft.com/office/officeart/2005/8/layout/orgChart1"/>
    <dgm:cxn modelId="{D15D39D3-F60A-4A24-9658-25E9BC8067E7}" type="presParOf" srcId="{BB74527D-1EE2-4E38-9357-12E07F9B2685}" destId="{E2B0D907-4499-40AE-8D0D-76ECA030ADA0}" srcOrd="1" destOrd="0" presId="urn:microsoft.com/office/officeart/2005/8/layout/orgChart1"/>
    <dgm:cxn modelId="{4AA7D204-37B9-48B9-888E-D1B7DE2EA4A8}" type="presParOf" srcId="{E2B0D907-4499-40AE-8D0D-76ECA030ADA0}" destId="{68806565-AB61-47B4-8D8E-DD545B694926}" srcOrd="0" destOrd="0" presId="urn:microsoft.com/office/officeart/2005/8/layout/orgChart1"/>
    <dgm:cxn modelId="{830A6949-F4F9-4E20-B6A9-BEA1FF88E4AC}" type="presParOf" srcId="{E2B0D907-4499-40AE-8D0D-76ECA030ADA0}" destId="{420165BB-AA7D-4D75-85D0-195313151D41}" srcOrd="1" destOrd="0" presId="urn:microsoft.com/office/officeart/2005/8/layout/orgChart1"/>
    <dgm:cxn modelId="{BEF16BCE-94E8-4846-B1AA-4DBCFAA11AC3}" type="presParOf" srcId="{420165BB-AA7D-4D75-85D0-195313151D41}" destId="{0FC50C69-5A08-4E14-B3F5-D8E43E2FB586}" srcOrd="0" destOrd="0" presId="urn:microsoft.com/office/officeart/2005/8/layout/orgChart1"/>
    <dgm:cxn modelId="{2C86C9C0-88CD-4D1F-8A0A-B47CC94A3593}" type="presParOf" srcId="{0FC50C69-5A08-4E14-B3F5-D8E43E2FB586}" destId="{EF0928A0-F916-452E-84F6-754BC78A2384}" srcOrd="0" destOrd="0" presId="urn:microsoft.com/office/officeart/2005/8/layout/orgChart1"/>
    <dgm:cxn modelId="{4E1FCE7A-3A7E-4C6A-AB6F-6C7A466748A9}" type="presParOf" srcId="{0FC50C69-5A08-4E14-B3F5-D8E43E2FB586}" destId="{82361E5C-6052-4049-B8A7-F0BBCED91D74}" srcOrd="1" destOrd="0" presId="urn:microsoft.com/office/officeart/2005/8/layout/orgChart1"/>
    <dgm:cxn modelId="{2A6DCD91-6620-448B-8551-928679A4B776}" type="presParOf" srcId="{420165BB-AA7D-4D75-85D0-195313151D41}" destId="{D901E824-EC44-4BF3-B446-D8D00B2521D7}" srcOrd="1" destOrd="0" presId="urn:microsoft.com/office/officeart/2005/8/layout/orgChart1"/>
    <dgm:cxn modelId="{79292B37-EA43-4EC3-B58F-D0A9119E3F65}" type="presParOf" srcId="{D901E824-EC44-4BF3-B446-D8D00B2521D7}" destId="{5FAA79DC-6FEE-4475-9F5E-3BBB8C421C63}" srcOrd="0" destOrd="0" presId="urn:microsoft.com/office/officeart/2005/8/layout/orgChart1"/>
    <dgm:cxn modelId="{80BB67F6-2358-4E39-8443-51CCD2E73BE1}" type="presParOf" srcId="{D901E824-EC44-4BF3-B446-D8D00B2521D7}" destId="{9CD4A7DB-8AE6-48F4-94AA-287024565B89}" srcOrd="1" destOrd="0" presId="urn:microsoft.com/office/officeart/2005/8/layout/orgChart1"/>
    <dgm:cxn modelId="{12E97247-2D32-4CB1-A9F4-8108FDD590B1}" type="presParOf" srcId="{9CD4A7DB-8AE6-48F4-94AA-287024565B89}" destId="{4B2928EC-D4E7-42C2-9DFE-8D13182B9780}" srcOrd="0" destOrd="0" presId="urn:microsoft.com/office/officeart/2005/8/layout/orgChart1"/>
    <dgm:cxn modelId="{E9239B68-33BD-4A52-9241-C3C12F9D2C20}" type="presParOf" srcId="{4B2928EC-D4E7-42C2-9DFE-8D13182B9780}" destId="{ED393E48-E6F6-46E6-9A09-ACD3C0485506}" srcOrd="0" destOrd="0" presId="urn:microsoft.com/office/officeart/2005/8/layout/orgChart1"/>
    <dgm:cxn modelId="{DAD983A7-87ED-462D-A98C-320546537459}" type="presParOf" srcId="{4B2928EC-D4E7-42C2-9DFE-8D13182B9780}" destId="{CED13952-8042-4767-B2A8-10E8B1FD9C09}" srcOrd="1" destOrd="0" presId="urn:microsoft.com/office/officeart/2005/8/layout/orgChart1"/>
    <dgm:cxn modelId="{DA525F95-035E-4ADF-916B-659D1493AA29}" type="presParOf" srcId="{9CD4A7DB-8AE6-48F4-94AA-287024565B89}" destId="{2CAD2D07-7C8E-4F1F-8473-893C7E07B694}" srcOrd="1" destOrd="0" presId="urn:microsoft.com/office/officeart/2005/8/layout/orgChart1"/>
    <dgm:cxn modelId="{38537B33-13E4-43D0-822A-FA48B4D1D2BF}" type="presParOf" srcId="{9CD4A7DB-8AE6-48F4-94AA-287024565B89}" destId="{D1DCB79D-87A0-4D14-8E5C-C454050BF8FB}" srcOrd="2" destOrd="0" presId="urn:microsoft.com/office/officeart/2005/8/layout/orgChart1"/>
    <dgm:cxn modelId="{66321FB8-B503-4CE9-A3E3-3B457AB78CF6}" type="presParOf" srcId="{D901E824-EC44-4BF3-B446-D8D00B2521D7}" destId="{B7FE610C-98B5-48CB-BB5F-8B5E9F293922}" srcOrd="2" destOrd="0" presId="urn:microsoft.com/office/officeart/2005/8/layout/orgChart1"/>
    <dgm:cxn modelId="{8FB3D9A6-3940-4AF6-98C7-E18AADBBB912}" type="presParOf" srcId="{D901E824-EC44-4BF3-B446-D8D00B2521D7}" destId="{7BB54D66-245C-474A-8FDE-9D2249201A36}" srcOrd="3" destOrd="0" presId="urn:microsoft.com/office/officeart/2005/8/layout/orgChart1"/>
    <dgm:cxn modelId="{DA322543-94EE-4442-8882-8802F1B4BE96}" type="presParOf" srcId="{7BB54D66-245C-474A-8FDE-9D2249201A36}" destId="{18556C92-256D-492A-8643-D980240ED44B}" srcOrd="0" destOrd="0" presId="urn:microsoft.com/office/officeart/2005/8/layout/orgChart1"/>
    <dgm:cxn modelId="{80E831F2-8533-45EF-B35E-05DD565AAB75}" type="presParOf" srcId="{18556C92-256D-492A-8643-D980240ED44B}" destId="{BF21D3A3-20F7-497F-806D-8B98EF19B3E7}" srcOrd="0" destOrd="0" presId="urn:microsoft.com/office/officeart/2005/8/layout/orgChart1"/>
    <dgm:cxn modelId="{D7D9926B-5E72-4DA8-8446-C4A727CCDA55}" type="presParOf" srcId="{18556C92-256D-492A-8643-D980240ED44B}" destId="{AABBE889-21BC-4D65-9E8C-66B5CA78A7DF}" srcOrd="1" destOrd="0" presId="urn:microsoft.com/office/officeart/2005/8/layout/orgChart1"/>
    <dgm:cxn modelId="{0A445438-926C-4EDD-A1D8-097185F334A7}" type="presParOf" srcId="{7BB54D66-245C-474A-8FDE-9D2249201A36}" destId="{FB0DAB3A-41A8-490A-BE0E-0C0D1ECD3BC5}" srcOrd="1" destOrd="0" presId="urn:microsoft.com/office/officeart/2005/8/layout/orgChart1"/>
    <dgm:cxn modelId="{E4D19F9F-9445-4309-9918-C92466E7795F}" type="presParOf" srcId="{7BB54D66-245C-474A-8FDE-9D2249201A36}" destId="{97A726C3-0283-4E05-B7EB-C8533ECB9B6A}" srcOrd="2" destOrd="0" presId="urn:microsoft.com/office/officeart/2005/8/layout/orgChart1"/>
    <dgm:cxn modelId="{6C2AB306-E395-4650-82B6-132F132FBCA8}" type="presParOf" srcId="{420165BB-AA7D-4D75-85D0-195313151D41}" destId="{366EDC77-E503-474B-AAE5-31155BC236B7}" srcOrd="2" destOrd="0" presId="urn:microsoft.com/office/officeart/2005/8/layout/orgChart1"/>
    <dgm:cxn modelId="{C339A392-885E-4BC6-9F9D-0CB2ADFD12F9}" type="presParOf" srcId="{E2B0D907-4499-40AE-8D0D-76ECA030ADA0}" destId="{9F536189-7C95-458E-9AA6-3128A5A2FEE0}" srcOrd="2" destOrd="0" presId="urn:microsoft.com/office/officeart/2005/8/layout/orgChart1"/>
    <dgm:cxn modelId="{1AE47DB0-19DF-43E1-8671-075FFD8C575A}" type="presParOf" srcId="{E2B0D907-4499-40AE-8D0D-76ECA030ADA0}" destId="{9FCF73D0-4FDF-47DB-A29C-51DCBED6E94B}" srcOrd="3" destOrd="0" presId="urn:microsoft.com/office/officeart/2005/8/layout/orgChart1"/>
    <dgm:cxn modelId="{CB03C302-AE33-48E8-B556-90EC54088E7D}" type="presParOf" srcId="{9FCF73D0-4FDF-47DB-A29C-51DCBED6E94B}" destId="{395F2EA7-2B55-452F-9418-CE6ACFB35F0E}" srcOrd="0" destOrd="0" presId="urn:microsoft.com/office/officeart/2005/8/layout/orgChart1"/>
    <dgm:cxn modelId="{E7A29AB9-6A35-475E-8B61-C964280A0126}" type="presParOf" srcId="{395F2EA7-2B55-452F-9418-CE6ACFB35F0E}" destId="{DC4A3279-5CDC-49A0-A5BC-2085E14B3D05}" srcOrd="0" destOrd="0" presId="urn:microsoft.com/office/officeart/2005/8/layout/orgChart1"/>
    <dgm:cxn modelId="{AB0DA77A-2740-454A-96DB-51EC1DF0AEAF}" type="presParOf" srcId="{395F2EA7-2B55-452F-9418-CE6ACFB35F0E}" destId="{94C6F1D3-86DC-401E-B31E-34F42740ED80}" srcOrd="1" destOrd="0" presId="urn:microsoft.com/office/officeart/2005/8/layout/orgChart1"/>
    <dgm:cxn modelId="{A36A8579-712C-466E-907E-D537B2C65EC0}" type="presParOf" srcId="{9FCF73D0-4FDF-47DB-A29C-51DCBED6E94B}" destId="{AD6F8F16-EE39-41F2-97F8-019062B643A9}" srcOrd="1" destOrd="0" presId="urn:microsoft.com/office/officeart/2005/8/layout/orgChart1"/>
    <dgm:cxn modelId="{BF1B47C5-3E18-4AC5-A212-BE7B466DC7B9}" type="presParOf" srcId="{AD6F8F16-EE39-41F2-97F8-019062B643A9}" destId="{4EF8D9B0-ADB2-4D03-A1ED-38322AB8F801}" srcOrd="0" destOrd="0" presId="urn:microsoft.com/office/officeart/2005/8/layout/orgChart1"/>
    <dgm:cxn modelId="{223A5DF3-6416-47AD-9375-5A2096363C43}" type="presParOf" srcId="{AD6F8F16-EE39-41F2-97F8-019062B643A9}" destId="{A8F0D026-005F-4CB0-9F54-F0F55359AD55}" srcOrd="1" destOrd="0" presId="urn:microsoft.com/office/officeart/2005/8/layout/orgChart1"/>
    <dgm:cxn modelId="{80550AF9-4403-45FF-BA98-C2B23D904072}" type="presParOf" srcId="{A8F0D026-005F-4CB0-9F54-F0F55359AD55}" destId="{56B54410-1262-4CE6-8F2B-F1A3254BB6C4}" srcOrd="0" destOrd="0" presId="urn:microsoft.com/office/officeart/2005/8/layout/orgChart1"/>
    <dgm:cxn modelId="{FED09A9D-6854-4D89-9D1C-966153AAF400}" type="presParOf" srcId="{56B54410-1262-4CE6-8F2B-F1A3254BB6C4}" destId="{B302271A-B4A7-4394-B1C1-3E93C3BA3CF6}" srcOrd="0" destOrd="0" presId="urn:microsoft.com/office/officeart/2005/8/layout/orgChart1"/>
    <dgm:cxn modelId="{CF9D8814-D106-4F2F-AE6A-00E3C8B25287}" type="presParOf" srcId="{56B54410-1262-4CE6-8F2B-F1A3254BB6C4}" destId="{79EF98F8-7E65-4692-A840-DD8DC21279B3}" srcOrd="1" destOrd="0" presId="urn:microsoft.com/office/officeart/2005/8/layout/orgChart1"/>
    <dgm:cxn modelId="{A3B4032E-C51F-4F89-AA35-CAB37A07C0FF}" type="presParOf" srcId="{A8F0D026-005F-4CB0-9F54-F0F55359AD55}" destId="{8FB4B50A-0DA1-43E0-B549-B618DC6B8721}" srcOrd="1" destOrd="0" presId="urn:microsoft.com/office/officeart/2005/8/layout/orgChart1"/>
    <dgm:cxn modelId="{99F11A33-5D39-46C3-BC3B-CADA0205BB04}" type="presParOf" srcId="{A8F0D026-005F-4CB0-9F54-F0F55359AD55}" destId="{51DE1C87-9D26-4E4D-876A-0505A2B5EC1C}" srcOrd="2" destOrd="0" presId="urn:microsoft.com/office/officeart/2005/8/layout/orgChart1"/>
    <dgm:cxn modelId="{8EC557D7-AE61-4C8A-8847-A32E32AB86F0}" type="presParOf" srcId="{AD6F8F16-EE39-41F2-97F8-019062B643A9}" destId="{5EBB6DFD-C748-4007-8BE0-A56900B62416}" srcOrd="2" destOrd="0" presId="urn:microsoft.com/office/officeart/2005/8/layout/orgChart1"/>
    <dgm:cxn modelId="{983A715E-3A0C-43C7-AB6E-615317645D06}" type="presParOf" srcId="{AD6F8F16-EE39-41F2-97F8-019062B643A9}" destId="{64FD04BB-3447-475F-AF16-1F38D62CE05C}" srcOrd="3" destOrd="0" presId="urn:microsoft.com/office/officeart/2005/8/layout/orgChart1"/>
    <dgm:cxn modelId="{2510E696-9263-44F7-9B37-3EE0D6679DEF}" type="presParOf" srcId="{64FD04BB-3447-475F-AF16-1F38D62CE05C}" destId="{C7501655-058F-4E2A-82C1-DB7304905AED}" srcOrd="0" destOrd="0" presId="urn:microsoft.com/office/officeart/2005/8/layout/orgChart1"/>
    <dgm:cxn modelId="{5B98A402-0E42-422F-BAFF-BBCC93BFFF35}" type="presParOf" srcId="{C7501655-058F-4E2A-82C1-DB7304905AED}" destId="{5F94AE92-BA62-4F95-80EC-145E1BEDAEF3}" srcOrd="0" destOrd="0" presId="urn:microsoft.com/office/officeart/2005/8/layout/orgChart1"/>
    <dgm:cxn modelId="{B3060E4F-51CD-4DD3-B736-20D201807CFA}" type="presParOf" srcId="{C7501655-058F-4E2A-82C1-DB7304905AED}" destId="{DE9112B5-94A5-45A7-A8DA-AED44DF298A4}" srcOrd="1" destOrd="0" presId="urn:microsoft.com/office/officeart/2005/8/layout/orgChart1"/>
    <dgm:cxn modelId="{FD109821-4F2F-43F6-A082-AF2A062E04C7}" type="presParOf" srcId="{64FD04BB-3447-475F-AF16-1F38D62CE05C}" destId="{3613D60B-B09B-465B-AAFB-FE239BAA46EE}" srcOrd="1" destOrd="0" presId="urn:microsoft.com/office/officeart/2005/8/layout/orgChart1"/>
    <dgm:cxn modelId="{A586079E-DC04-4ACF-9717-EF3E18451999}" type="presParOf" srcId="{64FD04BB-3447-475F-AF16-1F38D62CE05C}" destId="{AB6ABDDD-4F34-4E83-BD83-782599BEAF88}" srcOrd="2" destOrd="0" presId="urn:microsoft.com/office/officeart/2005/8/layout/orgChart1"/>
    <dgm:cxn modelId="{886ABC32-BC1C-4CEF-9A9C-96291F6B0674}" type="presParOf" srcId="{9FCF73D0-4FDF-47DB-A29C-51DCBED6E94B}" destId="{CF47C15F-53DC-4412-8C4E-698C88FC731D}" srcOrd="2" destOrd="0" presId="urn:microsoft.com/office/officeart/2005/8/layout/orgChart1"/>
    <dgm:cxn modelId="{0B2952FD-7757-47F0-BD76-82EB1197107C}" type="presParOf" srcId="{BB74527D-1EE2-4E38-9357-12E07F9B2685}" destId="{5EE7831B-1460-4810-8C7A-BCF26A7F9C67}" srcOrd="2" destOrd="0" presId="urn:microsoft.com/office/officeart/2005/8/layout/orgChart1"/>
    <dgm:cxn modelId="{9B4EC573-BFC2-4B51-9326-6E6D532E50E6}" type="presParOf" srcId="{67081C0A-EFCF-43CF-8262-2E14186FCDB6}" destId="{01A91FF4-E730-4C98-94F4-E66051D63790}" srcOrd="2" destOrd="0" presId="urn:microsoft.com/office/officeart/2005/8/layout/orgChart1"/>
    <dgm:cxn modelId="{9BE8F4C1-426C-4BE3-8837-D7183157753E}" type="presParOf" srcId="{67081C0A-EFCF-43CF-8262-2E14186FCDB6}" destId="{334FBD58-8304-4F28-B71C-72F629C5AB68}" srcOrd="3" destOrd="0" presId="urn:microsoft.com/office/officeart/2005/8/layout/orgChart1"/>
    <dgm:cxn modelId="{12A9D35A-7AAD-4670-837E-BBE84CC75244}" type="presParOf" srcId="{334FBD58-8304-4F28-B71C-72F629C5AB68}" destId="{802FD91E-4301-4599-B58A-48772A927EB4}" srcOrd="0" destOrd="0" presId="urn:microsoft.com/office/officeart/2005/8/layout/orgChart1"/>
    <dgm:cxn modelId="{0F13EE26-E088-46D3-95BD-EA250F49F8D4}" type="presParOf" srcId="{802FD91E-4301-4599-B58A-48772A927EB4}" destId="{BAB4DFE0-FA07-4CD9-A721-21DBAA8344E4}" srcOrd="0" destOrd="0" presId="urn:microsoft.com/office/officeart/2005/8/layout/orgChart1"/>
    <dgm:cxn modelId="{DBBDD934-7361-463E-BCE4-1C6C7F14AF50}" type="presParOf" srcId="{802FD91E-4301-4599-B58A-48772A927EB4}" destId="{420C778E-567E-4626-BB73-C6216480B44C}" srcOrd="1" destOrd="0" presId="urn:microsoft.com/office/officeart/2005/8/layout/orgChart1"/>
    <dgm:cxn modelId="{5EC36E3B-700B-4CDA-BA21-9119D6563398}" type="presParOf" srcId="{334FBD58-8304-4F28-B71C-72F629C5AB68}" destId="{2250F033-C167-4F0A-86EA-EFB302FD01EB}" srcOrd="1" destOrd="0" presId="urn:microsoft.com/office/officeart/2005/8/layout/orgChart1"/>
    <dgm:cxn modelId="{97634A88-A184-4F5C-8880-119BEAD3236B}" type="presParOf" srcId="{334FBD58-8304-4F28-B71C-72F629C5AB68}" destId="{24D036C7-2FD8-4001-BC54-C0B302487754}" srcOrd="2" destOrd="0" presId="urn:microsoft.com/office/officeart/2005/8/layout/orgChart1"/>
    <dgm:cxn modelId="{BF49B15A-4C6C-4A31-8701-E3975569D719}" type="presParOf" srcId="{67081C0A-EFCF-43CF-8262-2E14186FCDB6}" destId="{BC1559C8-014F-47BE-A2D7-B04FDCA2F15F}" srcOrd="4" destOrd="0" presId="urn:microsoft.com/office/officeart/2005/8/layout/orgChart1"/>
    <dgm:cxn modelId="{0E567960-C36C-413F-83E3-B73B6891D8E8}" type="presParOf" srcId="{67081C0A-EFCF-43CF-8262-2E14186FCDB6}" destId="{0BA93753-025D-428A-818C-00BB35BFEA07}" srcOrd="5" destOrd="0" presId="urn:microsoft.com/office/officeart/2005/8/layout/orgChart1"/>
    <dgm:cxn modelId="{5A9EC6EF-1AFF-4595-B782-2DFDA1812A05}" type="presParOf" srcId="{0BA93753-025D-428A-818C-00BB35BFEA07}" destId="{23E40BD1-F805-4F11-92FA-55577289AF85}" srcOrd="0" destOrd="0" presId="urn:microsoft.com/office/officeart/2005/8/layout/orgChart1"/>
    <dgm:cxn modelId="{45A7891B-FC09-4A67-9B06-E2462BDC26F9}" type="presParOf" srcId="{23E40BD1-F805-4F11-92FA-55577289AF85}" destId="{626F27EB-7CA1-4765-9C16-A09A63736DB5}" srcOrd="0" destOrd="0" presId="urn:microsoft.com/office/officeart/2005/8/layout/orgChart1"/>
    <dgm:cxn modelId="{96077BA0-8D7C-461B-ADC4-C426542D5E02}" type="presParOf" srcId="{23E40BD1-F805-4F11-92FA-55577289AF85}" destId="{E34DB1CD-DCD1-44A1-A9DA-2A94DB3E180D}" srcOrd="1" destOrd="0" presId="urn:microsoft.com/office/officeart/2005/8/layout/orgChart1"/>
    <dgm:cxn modelId="{B580A2BA-808A-4707-8C82-0BBD925D52B4}" type="presParOf" srcId="{0BA93753-025D-428A-818C-00BB35BFEA07}" destId="{EBA5D770-4576-4934-B043-85DA6A4DB8C2}" srcOrd="1" destOrd="0" presId="urn:microsoft.com/office/officeart/2005/8/layout/orgChart1"/>
    <dgm:cxn modelId="{8558F388-1853-4519-B59C-1D8FD1911BB8}" type="presParOf" srcId="{0BA93753-025D-428A-818C-00BB35BFEA07}" destId="{69BBE01E-63DB-4A8B-82C1-23ACF4651DE6}" srcOrd="2" destOrd="0" presId="urn:microsoft.com/office/officeart/2005/8/layout/orgChart1"/>
    <dgm:cxn modelId="{BA146AB0-CE7D-4583-861C-E7DA427D3132}" type="presParOf" srcId="{3F19B4DC-0965-4EB9-B647-B826FF3927F7}" destId="{03F4EF6C-BE47-481B-95F8-01FE6682186F}" srcOrd="2" destOrd="0" presId="urn:microsoft.com/office/officeart/2005/8/layout/orgChart1"/>
    <dgm:cxn modelId="{7D7C4215-F434-457E-8724-F9C5E0D5284F}" type="presParOf" srcId="{4CED67A9-9CC2-4B6D-A793-3FBB436BC091}" destId="{C3C79D22-BBDE-40D7-ACA0-75483D2609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C967D7-B4A3-4454-A40E-C3880EC0002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F00B4CB-C2D1-4EFD-80D7-770E36BA5E96}">
      <dgm:prSet phldrT="[Tekst]"/>
      <dgm:spPr/>
      <dgm:t>
        <a:bodyPr/>
        <a:lstStyle/>
        <a:p>
          <a:r>
            <a:rPr lang="da-DK" dirty="0" smtClean="0"/>
            <a:t>Kommunaldirektør</a:t>
          </a:r>
          <a:endParaRPr lang="da-DK" dirty="0"/>
        </a:p>
      </dgm:t>
    </dgm:pt>
    <dgm:pt modelId="{F7751292-827D-4A78-9E96-BA561CA6656A}" type="parTrans" cxnId="{EDF5267E-7513-41F0-93C9-3D33C7B24139}">
      <dgm:prSet/>
      <dgm:spPr/>
      <dgm:t>
        <a:bodyPr/>
        <a:lstStyle/>
        <a:p>
          <a:endParaRPr lang="da-DK"/>
        </a:p>
      </dgm:t>
    </dgm:pt>
    <dgm:pt modelId="{D6587FC6-5F79-463D-89D8-55C0BA65CABE}" type="sibTrans" cxnId="{EDF5267E-7513-41F0-93C9-3D33C7B24139}">
      <dgm:prSet/>
      <dgm:spPr/>
      <dgm:t>
        <a:bodyPr/>
        <a:lstStyle/>
        <a:p>
          <a:endParaRPr lang="da-DK"/>
        </a:p>
      </dgm:t>
    </dgm:pt>
    <dgm:pt modelId="{524628C1-E59C-48DC-B1F1-A2D495352626}">
      <dgm:prSet phldrT="[Tekst]"/>
      <dgm:spPr/>
      <dgm:t>
        <a:bodyPr/>
        <a:lstStyle/>
        <a:p>
          <a:r>
            <a:rPr lang="da-DK" dirty="0" err="1" smtClean="0"/>
            <a:t>Fag-direktør</a:t>
          </a:r>
          <a:r>
            <a:rPr lang="da-DK" dirty="0" smtClean="0"/>
            <a:t> for ældre, social og sundhed</a:t>
          </a:r>
          <a:endParaRPr lang="da-DK" dirty="0"/>
        </a:p>
      </dgm:t>
    </dgm:pt>
    <dgm:pt modelId="{0F091AC5-1401-48BA-9D39-D7DFAA6BE6B7}" type="parTrans" cxnId="{874ACC22-2B35-4496-A173-CE6571ED3EBB}">
      <dgm:prSet/>
      <dgm:spPr/>
      <dgm:t>
        <a:bodyPr/>
        <a:lstStyle/>
        <a:p>
          <a:endParaRPr lang="da-DK"/>
        </a:p>
      </dgm:t>
    </dgm:pt>
    <dgm:pt modelId="{3820E1E1-CF81-4D9F-8A1A-548ACD64B4B0}" type="sibTrans" cxnId="{874ACC22-2B35-4496-A173-CE6571ED3EBB}">
      <dgm:prSet/>
      <dgm:spPr/>
      <dgm:t>
        <a:bodyPr/>
        <a:lstStyle/>
        <a:p>
          <a:endParaRPr lang="da-DK"/>
        </a:p>
      </dgm:t>
    </dgm:pt>
    <dgm:pt modelId="{6CFF0868-3F13-49A8-B3E9-DB6986D0B2D8}">
      <dgm:prSet phldrT="[Tekst]"/>
      <dgm:spPr/>
      <dgm:t>
        <a:bodyPr/>
        <a:lstStyle/>
        <a:p>
          <a:r>
            <a:rPr lang="da-DK" dirty="0" err="1" smtClean="0"/>
            <a:t>Fagchef</a:t>
          </a:r>
          <a:r>
            <a:rPr lang="da-DK" dirty="0" smtClean="0"/>
            <a:t> for ældre</a:t>
          </a:r>
          <a:endParaRPr lang="da-DK" dirty="0"/>
        </a:p>
      </dgm:t>
    </dgm:pt>
    <dgm:pt modelId="{8DF75164-69F4-4A74-AF07-53F62D443B43}" type="parTrans" cxnId="{584883CA-DC18-4BFA-A4BC-CED1B9D73339}">
      <dgm:prSet/>
      <dgm:spPr/>
      <dgm:t>
        <a:bodyPr/>
        <a:lstStyle/>
        <a:p>
          <a:endParaRPr lang="da-DK"/>
        </a:p>
      </dgm:t>
    </dgm:pt>
    <dgm:pt modelId="{C149F501-45F3-4FAE-8600-6A9A3DB312AA}" type="sibTrans" cxnId="{584883CA-DC18-4BFA-A4BC-CED1B9D73339}">
      <dgm:prSet/>
      <dgm:spPr/>
      <dgm:t>
        <a:bodyPr/>
        <a:lstStyle/>
        <a:p>
          <a:endParaRPr lang="da-DK"/>
        </a:p>
      </dgm:t>
    </dgm:pt>
    <dgm:pt modelId="{2F79A77E-C892-48DF-B416-77571ABE00F2}">
      <dgm:prSet phldrT="[Tekst]"/>
      <dgm:spPr/>
      <dgm:t>
        <a:bodyPr/>
        <a:lstStyle/>
        <a:p>
          <a:r>
            <a:rPr lang="da-DK" dirty="0" smtClean="0"/>
            <a:t>Områdechef</a:t>
          </a:r>
        </a:p>
        <a:p>
          <a:r>
            <a:rPr lang="da-DK" dirty="0" smtClean="0"/>
            <a:t>Plejehjem</a:t>
          </a:r>
          <a:endParaRPr lang="da-DK" dirty="0"/>
        </a:p>
      </dgm:t>
    </dgm:pt>
    <dgm:pt modelId="{5898FC4B-6D1B-418A-ADBE-2D074C77B8F0}" type="parTrans" cxnId="{A1DAE8FC-F261-416D-9E47-66D5AC634997}">
      <dgm:prSet/>
      <dgm:spPr/>
      <dgm:t>
        <a:bodyPr/>
        <a:lstStyle/>
        <a:p>
          <a:endParaRPr lang="da-DK"/>
        </a:p>
      </dgm:t>
    </dgm:pt>
    <dgm:pt modelId="{E45DE720-2311-475E-AE0F-7F15DD93B603}" type="sibTrans" cxnId="{A1DAE8FC-F261-416D-9E47-66D5AC634997}">
      <dgm:prSet/>
      <dgm:spPr/>
      <dgm:t>
        <a:bodyPr/>
        <a:lstStyle/>
        <a:p>
          <a:endParaRPr lang="da-DK"/>
        </a:p>
      </dgm:t>
    </dgm:pt>
    <dgm:pt modelId="{C89892CA-F014-4FA8-B879-EBCAB962C1E0}">
      <dgm:prSet phldrT="[Tekst]"/>
      <dgm:spPr/>
      <dgm:t>
        <a:bodyPr/>
        <a:lstStyle/>
        <a:p>
          <a:r>
            <a:rPr lang="da-DK" dirty="0" smtClean="0"/>
            <a:t>Områdechef</a:t>
          </a:r>
        </a:p>
        <a:p>
          <a:r>
            <a:rPr lang="da-DK" dirty="0" smtClean="0"/>
            <a:t>Hjemmepleje</a:t>
          </a:r>
        </a:p>
      </dgm:t>
    </dgm:pt>
    <dgm:pt modelId="{2F29CF1C-E7D2-4C83-9C1F-3F5362CB04B3}" type="parTrans" cxnId="{FDA36CC6-6C1B-4802-98F3-CD2C445B9F89}">
      <dgm:prSet/>
      <dgm:spPr/>
      <dgm:t>
        <a:bodyPr/>
        <a:lstStyle/>
        <a:p>
          <a:endParaRPr lang="da-DK"/>
        </a:p>
      </dgm:t>
    </dgm:pt>
    <dgm:pt modelId="{81B27332-E84D-4B87-9041-A72C70681BB1}" type="sibTrans" cxnId="{FDA36CC6-6C1B-4802-98F3-CD2C445B9F89}">
      <dgm:prSet/>
      <dgm:spPr/>
      <dgm:t>
        <a:bodyPr/>
        <a:lstStyle/>
        <a:p>
          <a:endParaRPr lang="da-DK"/>
        </a:p>
      </dgm:t>
    </dgm:pt>
    <dgm:pt modelId="{D38E8649-1710-41D2-A37B-392A3F96B659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Institutionsleder</a:t>
          </a:r>
        </a:p>
        <a:p>
          <a:r>
            <a:rPr lang="da-DK" dirty="0" smtClean="0"/>
            <a:t>Plejehjem 1</a:t>
          </a:r>
          <a:endParaRPr lang="da-DK" dirty="0"/>
        </a:p>
      </dgm:t>
    </dgm:pt>
    <dgm:pt modelId="{1944FB06-8120-4E14-884F-1B88CE197283}" type="parTrans" cxnId="{B07CE82D-A516-40FA-AD2D-23CA087D3319}">
      <dgm:prSet/>
      <dgm:spPr/>
      <dgm:t>
        <a:bodyPr/>
        <a:lstStyle/>
        <a:p>
          <a:endParaRPr lang="da-DK"/>
        </a:p>
      </dgm:t>
    </dgm:pt>
    <dgm:pt modelId="{3BCCBCAF-A067-4A51-92F2-2C63E205F94A}" type="sibTrans" cxnId="{B07CE82D-A516-40FA-AD2D-23CA087D3319}">
      <dgm:prSet/>
      <dgm:spPr/>
      <dgm:t>
        <a:bodyPr/>
        <a:lstStyle/>
        <a:p>
          <a:endParaRPr lang="da-DK"/>
        </a:p>
      </dgm:t>
    </dgm:pt>
    <dgm:pt modelId="{F1062518-8F5D-47ED-A8E6-DB04FBE80AF1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Institutionsleder</a:t>
          </a:r>
        </a:p>
        <a:p>
          <a:r>
            <a:rPr lang="da-DK" dirty="0" smtClean="0"/>
            <a:t>Plejehjem 2</a:t>
          </a:r>
          <a:endParaRPr lang="da-DK" dirty="0"/>
        </a:p>
      </dgm:t>
    </dgm:pt>
    <dgm:pt modelId="{C9999CBC-23BF-4313-A953-47BB94A29406}" type="parTrans" cxnId="{1A71A600-91AD-4820-9ECC-1A28A1973547}">
      <dgm:prSet/>
      <dgm:spPr/>
      <dgm:t>
        <a:bodyPr/>
        <a:lstStyle/>
        <a:p>
          <a:endParaRPr lang="da-DK"/>
        </a:p>
      </dgm:t>
    </dgm:pt>
    <dgm:pt modelId="{8BE695F4-C74C-4743-8E0B-A7168B2F289C}" type="sibTrans" cxnId="{1A71A600-91AD-4820-9ECC-1A28A1973547}">
      <dgm:prSet/>
      <dgm:spPr/>
      <dgm:t>
        <a:bodyPr/>
        <a:lstStyle/>
        <a:p>
          <a:endParaRPr lang="da-DK"/>
        </a:p>
      </dgm:t>
    </dgm:pt>
    <dgm:pt modelId="{A75709E4-E380-4C72-A83D-4B6F8157A91E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Institutionsleder</a:t>
          </a:r>
        </a:p>
        <a:p>
          <a:r>
            <a:rPr lang="da-DK" dirty="0" smtClean="0"/>
            <a:t>Plejedistrikt 1</a:t>
          </a:r>
        </a:p>
      </dgm:t>
    </dgm:pt>
    <dgm:pt modelId="{120F8EC0-9818-4181-B0A4-C6B87E305DCF}" type="parTrans" cxnId="{75AD33FD-A754-4525-B29C-BE490A3C26E1}">
      <dgm:prSet/>
      <dgm:spPr/>
      <dgm:t>
        <a:bodyPr/>
        <a:lstStyle/>
        <a:p>
          <a:endParaRPr lang="da-DK"/>
        </a:p>
      </dgm:t>
    </dgm:pt>
    <dgm:pt modelId="{0BD27DDA-C3D3-4F27-94AB-E2DAF3F7BFF3}" type="sibTrans" cxnId="{75AD33FD-A754-4525-B29C-BE490A3C26E1}">
      <dgm:prSet/>
      <dgm:spPr/>
      <dgm:t>
        <a:bodyPr/>
        <a:lstStyle/>
        <a:p>
          <a:endParaRPr lang="da-DK"/>
        </a:p>
      </dgm:t>
    </dgm:pt>
    <dgm:pt modelId="{5404312F-C151-473A-B6A4-BA8635F26A32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Institutionsleder</a:t>
          </a:r>
        </a:p>
        <a:p>
          <a:r>
            <a:rPr lang="da-DK" dirty="0" smtClean="0"/>
            <a:t>Plejedistrikt 2</a:t>
          </a:r>
        </a:p>
      </dgm:t>
    </dgm:pt>
    <dgm:pt modelId="{4BDFB2E4-26FC-446F-9835-BD6AC6000A49}" type="parTrans" cxnId="{09515231-162A-4169-8B38-C0ADC5A1A1AC}">
      <dgm:prSet/>
      <dgm:spPr/>
      <dgm:t>
        <a:bodyPr/>
        <a:lstStyle/>
        <a:p>
          <a:endParaRPr lang="da-DK"/>
        </a:p>
      </dgm:t>
    </dgm:pt>
    <dgm:pt modelId="{10F55267-D423-4D30-BED2-5DDB60368457}" type="sibTrans" cxnId="{09515231-162A-4169-8B38-C0ADC5A1A1AC}">
      <dgm:prSet/>
      <dgm:spPr/>
      <dgm:t>
        <a:bodyPr/>
        <a:lstStyle/>
        <a:p>
          <a:endParaRPr lang="da-DK"/>
        </a:p>
      </dgm:t>
    </dgm:pt>
    <dgm:pt modelId="{97F4DE4C-7AA2-4A65-964E-01AEADC78CF7}">
      <dgm:prSet phldrT="[Tekst]"/>
      <dgm:spPr/>
      <dgm:t>
        <a:bodyPr/>
        <a:lstStyle/>
        <a:p>
          <a:r>
            <a:rPr lang="da-DK" dirty="0" err="1" smtClean="0"/>
            <a:t>Fagchef</a:t>
          </a:r>
          <a:r>
            <a:rPr lang="da-DK" dirty="0" smtClean="0"/>
            <a:t> for sundhed</a:t>
          </a:r>
          <a:endParaRPr lang="da-DK" dirty="0"/>
        </a:p>
      </dgm:t>
    </dgm:pt>
    <dgm:pt modelId="{1A224FFD-324A-4913-9B66-ED05D25E56C9}" type="sibTrans" cxnId="{A8491787-904B-4D52-B1C0-ED653C9B45CC}">
      <dgm:prSet/>
      <dgm:spPr/>
      <dgm:t>
        <a:bodyPr/>
        <a:lstStyle/>
        <a:p>
          <a:endParaRPr lang="da-DK"/>
        </a:p>
      </dgm:t>
    </dgm:pt>
    <dgm:pt modelId="{E4C26AC9-6FBF-495B-92E2-F2C5022363ED}" type="parTrans" cxnId="{A8491787-904B-4D52-B1C0-ED653C9B45CC}">
      <dgm:prSet/>
      <dgm:spPr/>
      <dgm:t>
        <a:bodyPr/>
        <a:lstStyle/>
        <a:p>
          <a:endParaRPr lang="da-DK"/>
        </a:p>
      </dgm:t>
    </dgm:pt>
    <dgm:pt modelId="{F4272CA7-844C-421D-8BFD-6A2C6EB6180C}">
      <dgm:prSet phldrT="[Tekst]"/>
      <dgm:spPr/>
      <dgm:t>
        <a:bodyPr/>
        <a:lstStyle/>
        <a:p>
          <a:r>
            <a:rPr lang="da-DK" dirty="0" err="1" smtClean="0"/>
            <a:t>Fagchef</a:t>
          </a:r>
          <a:r>
            <a:rPr lang="da-DK" dirty="0" smtClean="0"/>
            <a:t> for social</a:t>
          </a:r>
          <a:endParaRPr lang="da-DK" dirty="0"/>
        </a:p>
      </dgm:t>
    </dgm:pt>
    <dgm:pt modelId="{3B30BFBB-235C-4DF0-9FFD-991A167B30D9}" type="parTrans" cxnId="{BD5C0D78-F0C3-4BA6-83D3-AAAF27BD0111}">
      <dgm:prSet/>
      <dgm:spPr/>
      <dgm:t>
        <a:bodyPr/>
        <a:lstStyle/>
        <a:p>
          <a:endParaRPr lang="da-DK"/>
        </a:p>
      </dgm:t>
    </dgm:pt>
    <dgm:pt modelId="{B9B83872-499F-4337-B652-2596296C4EEA}" type="sibTrans" cxnId="{BD5C0D78-F0C3-4BA6-83D3-AAAF27BD0111}">
      <dgm:prSet/>
      <dgm:spPr/>
      <dgm:t>
        <a:bodyPr/>
        <a:lstStyle/>
        <a:p>
          <a:endParaRPr lang="da-DK"/>
        </a:p>
      </dgm:t>
    </dgm:pt>
    <dgm:pt modelId="{0FCA6E41-E6EB-4E69-BE5C-14ABFD611708}" type="pres">
      <dgm:prSet presAssocID="{A8C967D7-B4A3-4454-A40E-C3880EC000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4CED67A9-9CC2-4B6D-A793-3FBB436BC091}" type="pres">
      <dgm:prSet presAssocID="{EF00B4CB-C2D1-4EFD-80D7-770E36BA5E96}" presName="hierRoot1" presStyleCnt="0">
        <dgm:presLayoutVars>
          <dgm:hierBranch val="init"/>
        </dgm:presLayoutVars>
      </dgm:prSet>
      <dgm:spPr/>
    </dgm:pt>
    <dgm:pt modelId="{263AA995-1E8E-4948-BE9B-42E7D5358442}" type="pres">
      <dgm:prSet presAssocID="{EF00B4CB-C2D1-4EFD-80D7-770E36BA5E96}" presName="rootComposite1" presStyleCnt="0"/>
      <dgm:spPr/>
    </dgm:pt>
    <dgm:pt modelId="{C04C8B08-BCD1-406B-AB2E-86E94A68989A}" type="pres">
      <dgm:prSet presAssocID="{EF00B4CB-C2D1-4EFD-80D7-770E36BA5E9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E8B8D39-9190-430C-A241-B9B44393A52F}" type="pres">
      <dgm:prSet presAssocID="{EF00B4CB-C2D1-4EFD-80D7-770E36BA5E96}" presName="rootConnector1" presStyleLbl="node1" presStyleIdx="0" presStyleCnt="0"/>
      <dgm:spPr/>
      <dgm:t>
        <a:bodyPr/>
        <a:lstStyle/>
        <a:p>
          <a:endParaRPr lang="da-DK"/>
        </a:p>
      </dgm:t>
    </dgm:pt>
    <dgm:pt modelId="{B2F71473-9342-4D00-84B6-B8A7A6A401CB}" type="pres">
      <dgm:prSet presAssocID="{EF00B4CB-C2D1-4EFD-80D7-770E36BA5E96}" presName="hierChild2" presStyleCnt="0"/>
      <dgm:spPr/>
    </dgm:pt>
    <dgm:pt modelId="{4896177E-6C45-4DC6-95DC-383341C97ECE}" type="pres">
      <dgm:prSet presAssocID="{0F091AC5-1401-48BA-9D39-D7DFAA6BE6B7}" presName="Name37" presStyleLbl="parChTrans1D2" presStyleIdx="0" presStyleCnt="1"/>
      <dgm:spPr/>
      <dgm:t>
        <a:bodyPr/>
        <a:lstStyle/>
        <a:p>
          <a:endParaRPr lang="da-DK"/>
        </a:p>
      </dgm:t>
    </dgm:pt>
    <dgm:pt modelId="{3F19B4DC-0965-4EB9-B647-B826FF3927F7}" type="pres">
      <dgm:prSet presAssocID="{524628C1-E59C-48DC-B1F1-A2D495352626}" presName="hierRoot2" presStyleCnt="0">
        <dgm:presLayoutVars>
          <dgm:hierBranch val="init"/>
        </dgm:presLayoutVars>
      </dgm:prSet>
      <dgm:spPr/>
    </dgm:pt>
    <dgm:pt modelId="{D412999D-D532-4073-9366-1FC3EADD344E}" type="pres">
      <dgm:prSet presAssocID="{524628C1-E59C-48DC-B1F1-A2D495352626}" presName="rootComposite" presStyleCnt="0"/>
      <dgm:spPr/>
    </dgm:pt>
    <dgm:pt modelId="{C7C0903A-6BCD-42FD-8E56-3043CDE11A8F}" type="pres">
      <dgm:prSet presAssocID="{524628C1-E59C-48DC-B1F1-A2D49535262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4605104-03EE-482C-8811-C860594385F9}" type="pres">
      <dgm:prSet presAssocID="{524628C1-E59C-48DC-B1F1-A2D495352626}" presName="rootConnector" presStyleLbl="node2" presStyleIdx="0" presStyleCnt="1"/>
      <dgm:spPr/>
      <dgm:t>
        <a:bodyPr/>
        <a:lstStyle/>
        <a:p>
          <a:endParaRPr lang="da-DK"/>
        </a:p>
      </dgm:t>
    </dgm:pt>
    <dgm:pt modelId="{67081C0A-EFCF-43CF-8262-2E14186FCDB6}" type="pres">
      <dgm:prSet presAssocID="{524628C1-E59C-48DC-B1F1-A2D495352626}" presName="hierChild4" presStyleCnt="0"/>
      <dgm:spPr/>
    </dgm:pt>
    <dgm:pt modelId="{AE843C6D-0E9A-4A8D-960E-94FD4A1C997E}" type="pres">
      <dgm:prSet presAssocID="{8DF75164-69F4-4A74-AF07-53F62D443B43}" presName="Name37" presStyleLbl="parChTrans1D3" presStyleIdx="0" presStyleCnt="3"/>
      <dgm:spPr/>
      <dgm:t>
        <a:bodyPr/>
        <a:lstStyle/>
        <a:p>
          <a:endParaRPr lang="da-DK"/>
        </a:p>
      </dgm:t>
    </dgm:pt>
    <dgm:pt modelId="{BB74527D-1EE2-4E38-9357-12E07F9B2685}" type="pres">
      <dgm:prSet presAssocID="{6CFF0868-3F13-49A8-B3E9-DB6986D0B2D8}" presName="hierRoot2" presStyleCnt="0">
        <dgm:presLayoutVars>
          <dgm:hierBranch val="init"/>
        </dgm:presLayoutVars>
      </dgm:prSet>
      <dgm:spPr/>
    </dgm:pt>
    <dgm:pt modelId="{15BEA324-9D18-4B93-A7A1-35AD37060523}" type="pres">
      <dgm:prSet presAssocID="{6CFF0868-3F13-49A8-B3E9-DB6986D0B2D8}" presName="rootComposite" presStyleCnt="0"/>
      <dgm:spPr/>
    </dgm:pt>
    <dgm:pt modelId="{32B71FA8-BE34-4EBF-8B4C-3A5EB56532D3}" type="pres">
      <dgm:prSet presAssocID="{6CFF0868-3F13-49A8-B3E9-DB6986D0B2D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19609EAA-384B-499B-BBE5-24AE959D71BF}" type="pres">
      <dgm:prSet presAssocID="{6CFF0868-3F13-49A8-B3E9-DB6986D0B2D8}" presName="rootConnector" presStyleLbl="node3" presStyleIdx="0" presStyleCnt="3"/>
      <dgm:spPr/>
      <dgm:t>
        <a:bodyPr/>
        <a:lstStyle/>
        <a:p>
          <a:endParaRPr lang="da-DK"/>
        </a:p>
      </dgm:t>
    </dgm:pt>
    <dgm:pt modelId="{E2B0D907-4499-40AE-8D0D-76ECA030ADA0}" type="pres">
      <dgm:prSet presAssocID="{6CFF0868-3F13-49A8-B3E9-DB6986D0B2D8}" presName="hierChild4" presStyleCnt="0"/>
      <dgm:spPr/>
    </dgm:pt>
    <dgm:pt modelId="{68806565-AB61-47B4-8D8E-DD545B694926}" type="pres">
      <dgm:prSet presAssocID="{5898FC4B-6D1B-418A-ADBE-2D074C77B8F0}" presName="Name37" presStyleLbl="parChTrans1D4" presStyleIdx="0" presStyleCnt="6"/>
      <dgm:spPr/>
      <dgm:t>
        <a:bodyPr/>
        <a:lstStyle/>
        <a:p>
          <a:endParaRPr lang="da-DK"/>
        </a:p>
      </dgm:t>
    </dgm:pt>
    <dgm:pt modelId="{420165BB-AA7D-4D75-85D0-195313151D41}" type="pres">
      <dgm:prSet presAssocID="{2F79A77E-C892-48DF-B416-77571ABE00F2}" presName="hierRoot2" presStyleCnt="0">
        <dgm:presLayoutVars>
          <dgm:hierBranch val="init"/>
        </dgm:presLayoutVars>
      </dgm:prSet>
      <dgm:spPr/>
    </dgm:pt>
    <dgm:pt modelId="{0FC50C69-5A08-4E14-B3F5-D8E43E2FB586}" type="pres">
      <dgm:prSet presAssocID="{2F79A77E-C892-48DF-B416-77571ABE00F2}" presName="rootComposite" presStyleCnt="0"/>
      <dgm:spPr/>
    </dgm:pt>
    <dgm:pt modelId="{EF0928A0-F916-452E-84F6-754BC78A2384}" type="pres">
      <dgm:prSet presAssocID="{2F79A77E-C892-48DF-B416-77571ABE00F2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82361E5C-6052-4049-B8A7-F0BBCED91D74}" type="pres">
      <dgm:prSet presAssocID="{2F79A77E-C892-48DF-B416-77571ABE00F2}" presName="rootConnector" presStyleLbl="node4" presStyleIdx="0" presStyleCnt="6"/>
      <dgm:spPr/>
      <dgm:t>
        <a:bodyPr/>
        <a:lstStyle/>
        <a:p>
          <a:endParaRPr lang="da-DK"/>
        </a:p>
      </dgm:t>
    </dgm:pt>
    <dgm:pt modelId="{D901E824-EC44-4BF3-B446-D8D00B2521D7}" type="pres">
      <dgm:prSet presAssocID="{2F79A77E-C892-48DF-B416-77571ABE00F2}" presName="hierChild4" presStyleCnt="0"/>
      <dgm:spPr/>
    </dgm:pt>
    <dgm:pt modelId="{5FAA79DC-6FEE-4475-9F5E-3BBB8C421C63}" type="pres">
      <dgm:prSet presAssocID="{1944FB06-8120-4E14-884F-1B88CE197283}" presName="Name37" presStyleLbl="parChTrans1D4" presStyleIdx="1" presStyleCnt="6"/>
      <dgm:spPr/>
      <dgm:t>
        <a:bodyPr/>
        <a:lstStyle/>
        <a:p>
          <a:endParaRPr lang="da-DK"/>
        </a:p>
      </dgm:t>
    </dgm:pt>
    <dgm:pt modelId="{9CD4A7DB-8AE6-48F4-94AA-287024565B89}" type="pres">
      <dgm:prSet presAssocID="{D38E8649-1710-41D2-A37B-392A3F96B659}" presName="hierRoot2" presStyleCnt="0">
        <dgm:presLayoutVars>
          <dgm:hierBranch val="init"/>
        </dgm:presLayoutVars>
      </dgm:prSet>
      <dgm:spPr/>
    </dgm:pt>
    <dgm:pt modelId="{4B2928EC-D4E7-42C2-9DFE-8D13182B9780}" type="pres">
      <dgm:prSet presAssocID="{D38E8649-1710-41D2-A37B-392A3F96B659}" presName="rootComposite" presStyleCnt="0"/>
      <dgm:spPr/>
    </dgm:pt>
    <dgm:pt modelId="{ED393E48-E6F6-46E6-9A09-ACD3C0485506}" type="pres">
      <dgm:prSet presAssocID="{D38E8649-1710-41D2-A37B-392A3F96B659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ED13952-8042-4767-B2A8-10E8B1FD9C09}" type="pres">
      <dgm:prSet presAssocID="{D38E8649-1710-41D2-A37B-392A3F96B659}" presName="rootConnector" presStyleLbl="node4" presStyleIdx="1" presStyleCnt="6"/>
      <dgm:spPr/>
      <dgm:t>
        <a:bodyPr/>
        <a:lstStyle/>
        <a:p>
          <a:endParaRPr lang="da-DK"/>
        </a:p>
      </dgm:t>
    </dgm:pt>
    <dgm:pt modelId="{2CAD2D07-7C8E-4F1F-8473-893C7E07B694}" type="pres">
      <dgm:prSet presAssocID="{D38E8649-1710-41D2-A37B-392A3F96B659}" presName="hierChild4" presStyleCnt="0"/>
      <dgm:spPr/>
    </dgm:pt>
    <dgm:pt modelId="{D1DCB79D-87A0-4D14-8E5C-C454050BF8FB}" type="pres">
      <dgm:prSet presAssocID="{D38E8649-1710-41D2-A37B-392A3F96B659}" presName="hierChild5" presStyleCnt="0"/>
      <dgm:spPr/>
    </dgm:pt>
    <dgm:pt modelId="{B7FE610C-98B5-48CB-BB5F-8B5E9F293922}" type="pres">
      <dgm:prSet presAssocID="{C9999CBC-23BF-4313-A953-47BB94A29406}" presName="Name37" presStyleLbl="parChTrans1D4" presStyleIdx="2" presStyleCnt="6"/>
      <dgm:spPr/>
      <dgm:t>
        <a:bodyPr/>
        <a:lstStyle/>
        <a:p>
          <a:endParaRPr lang="da-DK"/>
        </a:p>
      </dgm:t>
    </dgm:pt>
    <dgm:pt modelId="{7BB54D66-245C-474A-8FDE-9D2249201A36}" type="pres">
      <dgm:prSet presAssocID="{F1062518-8F5D-47ED-A8E6-DB04FBE80AF1}" presName="hierRoot2" presStyleCnt="0">
        <dgm:presLayoutVars>
          <dgm:hierBranch val="init"/>
        </dgm:presLayoutVars>
      </dgm:prSet>
      <dgm:spPr/>
    </dgm:pt>
    <dgm:pt modelId="{18556C92-256D-492A-8643-D980240ED44B}" type="pres">
      <dgm:prSet presAssocID="{F1062518-8F5D-47ED-A8E6-DB04FBE80AF1}" presName="rootComposite" presStyleCnt="0"/>
      <dgm:spPr/>
    </dgm:pt>
    <dgm:pt modelId="{BF21D3A3-20F7-497F-806D-8B98EF19B3E7}" type="pres">
      <dgm:prSet presAssocID="{F1062518-8F5D-47ED-A8E6-DB04FBE80AF1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ABBE889-21BC-4D65-9E8C-66B5CA78A7DF}" type="pres">
      <dgm:prSet presAssocID="{F1062518-8F5D-47ED-A8E6-DB04FBE80AF1}" presName="rootConnector" presStyleLbl="node4" presStyleIdx="2" presStyleCnt="6"/>
      <dgm:spPr/>
      <dgm:t>
        <a:bodyPr/>
        <a:lstStyle/>
        <a:p>
          <a:endParaRPr lang="da-DK"/>
        </a:p>
      </dgm:t>
    </dgm:pt>
    <dgm:pt modelId="{FB0DAB3A-41A8-490A-BE0E-0C0D1ECD3BC5}" type="pres">
      <dgm:prSet presAssocID="{F1062518-8F5D-47ED-A8E6-DB04FBE80AF1}" presName="hierChild4" presStyleCnt="0"/>
      <dgm:spPr/>
    </dgm:pt>
    <dgm:pt modelId="{97A726C3-0283-4E05-B7EB-C8533ECB9B6A}" type="pres">
      <dgm:prSet presAssocID="{F1062518-8F5D-47ED-A8E6-DB04FBE80AF1}" presName="hierChild5" presStyleCnt="0"/>
      <dgm:spPr/>
    </dgm:pt>
    <dgm:pt modelId="{366EDC77-E503-474B-AAE5-31155BC236B7}" type="pres">
      <dgm:prSet presAssocID="{2F79A77E-C892-48DF-B416-77571ABE00F2}" presName="hierChild5" presStyleCnt="0"/>
      <dgm:spPr/>
    </dgm:pt>
    <dgm:pt modelId="{9F536189-7C95-458E-9AA6-3128A5A2FEE0}" type="pres">
      <dgm:prSet presAssocID="{2F29CF1C-E7D2-4C83-9C1F-3F5362CB04B3}" presName="Name37" presStyleLbl="parChTrans1D4" presStyleIdx="3" presStyleCnt="6"/>
      <dgm:spPr/>
      <dgm:t>
        <a:bodyPr/>
        <a:lstStyle/>
        <a:p>
          <a:endParaRPr lang="da-DK"/>
        </a:p>
      </dgm:t>
    </dgm:pt>
    <dgm:pt modelId="{9FCF73D0-4FDF-47DB-A29C-51DCBED6E94B}" type="pres">
      <dgm:prSet presAssocID="{C89892CA-F014-4FA8-B879-EBCAB962C1E0}" presName="hierRoot2" presStyleCnt="0">
        <dgm:presLayoutVars>
          <dgm:hierBranch val="init"/>
        </dgm:presLayoutVars>
      </dgm:prSet>
      <dgm:spPr/>
    </dgm:pt>
    <dgm:pt modelId="{395F2EA7-2B55-452F-9418-CE6ACFB35F0E}" type="pres">
      <dgm:prSet presAssocID="{C89892CA-F014-4FA8-B879-EBCAB962C1E0}" presName="rootComposite" presStyleCnt="0"/>
      <dgm:spPr/>
    </dgm:pt>
    <dgm:pt modelId="{DC4A3279-5CDC-49A0-A5BC-2085E14B3D05}" type="pres">
      <dgm:prSet presAssocID="{C89892CA-F014-4FA8-B879-EBCAB962C1E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94C6F1D3-86DC-401E-B31E-34F42740ED80}" type="pres">
      <dgm:prSet presAssocID="{C89892CA-F014-4FA8-B879-EBCAB962C1E0}" presName="rootConnector" presStyleLbl="node4" presStyleIdx="3" presStyleCnt="6"/>
      <dgm:spPr/>
      <dgm:t>
        <a:bodyPr/>
        <a:lstStyle/>
        <a:p>
          <a:endParaRPr lang="da-DK"/>
        </a:p>
      </dgm:t>
    </dgm:pt>
    <dgm:pt modelId="{AD6F8F16-EE39-41F2-97F8-019062B643A9}" type="pres">
      <dgm:prSet presAssocID="{C89892CA-F014-4FA8-B879-EBCAB962C1E0}" presName="hierChild4" presStyleCnt="0"/>
      <dgm:spPr/>
    </dgm:pt>
    <dgm:pt modelId="{4EF8D9B0-ADB2-4D03-A1ED-38322AB8F801}" type="pres">
      <dgm:prSet presAssocID="{120F8EC0-9818-4181-B0A4-C6B87E305DCF}" presName="Name37" presStyleLbl="parChTrans1D4" presStyleIdx="4" presStyleCnt="6"/>
      <dgm:spPr/>
      <dgm:t>
        <a:bodyPr/>
        <a:lstStyle/>
        <a:p>
          <a:endParaRPr lang="da-DK"/>
        </a:p>
      </dgm:t>
    </dgm:pt>
    <dgm:pt modelId="{A8F0D026-005F-4CB0-9F54-F0F55359AD55}" type="pres">
      <dgm:prSet presAssocID="{A75709E4-E380-4C72-A83D-4B6F8157A91E}" presName="hierRoot2" presStyleCnt="0">
        <dgm:presLayoutVars>
          <dgm:hierBranch val="init"/>
        </dgm:presLayoutVars>
      </dgm:prSet>
      <dgm:spPr/>
    </dgm:pt>
    <dgm:pt modelId="{56B54410-1262-4CE6-8F2B-F1A3254BB6C4}" type="pres">
      <dgm:prSet presAssocID="{A75709E4-E380-4C72-A83D-4B6F8157A91E}" presName="rootComposite" presStyleCnt="0"/>
      <dgm:spPr/>
    </dgm:pt>
    <dgm:pt modelId="{B302271A-B4A7-4394-B1C1-3E93C3BA3CF6}" type="pres">
      <dgm:prSet presAssocID="{A75709E4-E380-4C72-A83D-4B6F8157A91E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9EF98F8-7E65-4692-A840-DD8DC21279B3}" type="pres">
      <dgm:prSet presAssocID="{A75709E4-E380-4C72-A83D-4B6F8157A91E}" presName="rootConnector" presStyleLbl="node4" presStyleIdx="4" presStyleCnt="6"/>
      <dgm:spPr/>
      <dgm:t>
        <a:bodyPr/>
        <a:lstStyle/>
        <a:p>
          <a:endParaRPr lang="da-DK"/>
        </a:p>
      </dgm:t>
    </dgm:pt>
    <dgm:pt modelId="{8FB4B50A-0DA1-43E0-B549-B618DC6B8721}" type="pres">
      <dgm:prSet presAssocID="{A75709E4-E380-4C72-A83D-4B6F8157A91E}" presName="hierChild4" presStyleCnt="0"/>
      <dgm:spPr/>
    </dgm:pt>
    <dgm:pt modelId="{51DE1C87-9D26-4E4D-876A-0505A2B5EC1C}" type="pres">
      <dgm:prSet presAssocID="{A75709E4-E380-4C72-A83D-4B6F8157A91E}" presName="hierChild5" presStyleCnt="0"/>
      <dgm:spPr/>
    </dgm:pt>
    <dgm:pt modelId="{5EBB6DFD-C748-4007-8BE0-A56900B62416}" type="pres">
      <dgm:prSet presAssocID="{4BDFB2E4-26FC-446F-9835-BD6AC6000A49}" presName="Name37" presStyleLbl="parChTrans1D4" presStyleIdx="5" presStyleCnt="6"/>
      <dgm:spPr/>
      <dgm:t>
        <a:bodyPr/>
        <a:lstStyle/>
        <a:p>
          <a:endParaRPr lang="da-DK"/>
        </a:p>
      </dgm:t>
    </dgm:pt>
    <dgm:pt modelId="{64FD04BB-3447-475F-AF16-1F38D62CE05C}" type="pres">
      <dgm:prSet presAssocID="{5404312F-C151-473A-B6A4-BA8635F26A32}" presName="hierRoot2" presStyleCnt="0">
        <dgm:presLayoutVars>
          <dgm:hierBranch val="init"/>
        </dgm:presLayoutVars>
      </dgm:prSet>
      <dgm:spPr/>
    </dgm:pt>
    <dgm:pt modelId="{C7501655-058F-4E2A-82C1-DB7304905AED}" type="pres">
      <dgm:prSet presAssocID="{5404312F-C151-473A-B6A4-BA8635F26A32}" presName="rootComposite" presStyleCnt="0"/>
      <dgm:spPr/>
    </dgm:pt>
    <dgm:pt modelId="{5F94AE92-BA62-4F95-80EC-145E1BEDAEF3}" type="pres">
      <dgm:prSet presAssocID="{5404312F-C151-473A-B6A4-BA8635F26A32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E9112B5-94A5-45A7-A8DA-AED44DF298A4}" type="pres">
      <dgm:prSet presAssocID="{5404312F-C151-473A-B6A4-BA8635F26A32}" presName="rootConnector" presStyleLbl="node4" presStyleIdx="5" presStyleCnt="6"/>
      <dgm:spPr/>
      <dgm:t>
        <a:bodyPr/>
        <a:lstStyle/>
        <a:p>
          <a:endParaRPr lang="da-DK"/>
        </a:p>
      </dgm:t>
    </dgm:pt>
    <dgm:pt modelId="{3613D60B-B09B-465B-AAFB-FE239BAA46EE}" type="pres">
      <dgm:prSet presAssocID="{5404312F-C151-473A-B6A4-BA8635F26A32}" presName="hierChild4" presStyleCnt="0"/>
      <dgm:spPr/>
    </dgm:pt>
    <dgm:pt modelId="{AB6ABDDD-4F34-4E83-BD83-782599BEAF88}" type="pres">
      <dgm:prSet presAssocID="{5404312F-C151-473A-B6A4-BA8635F26A32}" presName="hierChild5" presStyleCnt="0"/>
      <dgm:spPr/>
    </dgm:pt>
    <dgm:pt modelId="{CF47C15F-53DC-4412-8C4E-698C88FC731D}" type="pres">
      <dgm:prSet presAssocID="{C89892CA-F014-4FA8-B879-EBCAB962C1E0}" presName="hierChild5" presStyleCnt="0"/>
      <dgm:spPr/>
    </dgm:pt>
    <dgm:pt modelId="{5EE7831B-1460-4810-8C7A-BCF26A7F9C67}" type="pres">
      <dgm:prSet presAssocID="{6CFF0868-3F13-49A8-B3E9-DB6986D0B2D8}" presName="hierChild5" presStyleCnt="0"/>
      <dgm:spPr/>
    </dgm:pt>
    <dgm:pt modelId="{01A91FF4-E730-4C98-94F4-E66051D63790}" type="pres">
      <dgm:prSet presAssocID="{E4C26AC9-6FBF-495B-92E2-F2C5022363ED}" presName="Name37" presStyleLbl="parChTrans1D3" presStyleIdx="1" presStyleCnt="3"/>
      <dgm:spPr/>
      <dgm:t>
        <a:bodyPr/>
        <a:lstStyle/>
        <a:p>
          <a:endParaRPr lang="da-DK"/>
        </a:p>
      </dgm:t>
    </dgm:pt>
    <dgm:pt modelId="{334FBD58-8304-4F28-B71C-72F629C5AB68}" type="pres">
      <dgm:prSet presAssocID="{97F4DE4C-7AA2-4A65-964E-01AEADC78CF7}" presName="hierRoot2" presStyleCnt="0">
        <dgm:presLayoutVars>
          <dgm:hierBranch val="init"/>
        </dgm:presLayoutVars>
      </dgm:prSet>
      <dgm:spPr/>
    </dgm:pt>
    <dgm:pt modelId="{802FD91E-4301-4599-B58A-48772A927EB4}" type="pres">
      <dgm:prSet presAssocID="{97F4DE4C-7AA2-4A65-964E-01AEADC78CF7}" presName="rootComposite" presStyleCnt="0"/>
      <dgm:spPr/>
    </dgm:pt>
    <dgm:pt modelId="{BAB4DFE0-FA07-4CD9-A721-21DBAA8344E4}" type="pres">
      <dgm:prSet presAssocID="{97F4DE4C-7AA2-4A65-964E-01AEADC78CF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20C778E-567E-4626-BB73-C6216480B44C}" type="pres">
      <dgm:prSet presAssocID="{97F4DE4C-7AA2-4A65-964E-01AEADC78CF7}" presName="rootConnector" presStyleLbl="node3" presStyleIdx="1" presStyleCnt="3"/>
      <dgm:spPr/>
      <dgm:t>
        <a:bodyPr/>
        <a:lstStyle/>
        <a:p>
          <a:endParaRPr lang="da-DK"/>
        </a:p>
      </dgm:t>
    </dgm:pt>
    <dgm:pt modelId="{2250F033-C167-4F0A-86EA-EFB302FD01EB}" type="pres">
      <dgm:prSet presAssocID="{97F4DE4C-7AA2-4A65-964E-01AEADC78CF7}" presName="hierChild4" presStyleCnt="0"/>
      <dgm:spPr/>
    </dgm:pt>
    <dgm:pt modelId="{24D036C7-2FD8-4001-BC54-C0B302487754}" type="pres">
      <dgm:prSet presAssocID="{97F4DE4C-7AA2-4A65-964E-01AEADC78CF7}" presName="hierChild5" presStyleCnt="0"/>
      <dgm:spPr/>
    </dgm:pt>
    <dgm:pt modelId="{BAEC77FB-DB52-4B4E-B33B-E41821BB35D9}" type="pres">
      <dgm:prSet presAssocID="{3B30BFBB-235C-4DF0-9FFD-991A167B30D9}" presName="Name37" presStyleLbl="parChTrans1D3" presStyleIdx="2" presStyleCnt="3"/>
      <dgm:spPr/>
      <dgm:t>
        <a:bodyPr/>
        <a:lstStyle/>
        <a:p>
          <a:endParaRPr lang="da-DK"/>
        </a:p>
      </dgm:t>
    </dgm:pt>
    <dgm:pt modelId="{3A10CBA5-80DF-49A3-9ECD-EF24BD034361}" type="pres">
      <dgm:prSet presAssocID="{F4272CA7-844C-421D-8BFD-6A2C6EB6180C}" presName="hierRoot2" presStyleCnt="0">
        <dgm:presLayoutVars>
          <dgm:hierBranch val="init"/>
        </dgm:presLayoutVars>
      </dgm:prSet>
      <dgm:spPr/>
    </dgm:pt>
    <dgm:pt modelId="{E71311F3-6DD7-4097-95A0-3FB4B57FDE9F}" type="pres">
      <dgm:prSet presAssocID="{F4272CA7-844C-421D-8BFD-6A2C6EB6180C}" presName="rootComposite" presStyleCnt="0"/>
      <dgm:spPr/>
    </dgm:pt>
    <dgm:pt modelId="{217C13E7-0122-4647-B029-F277AC38170A}" type="pres">
      <dgm:prSet presAssocID="{F4272CA7-844C-421D-8BFD-6A2C6EB6180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B4F07E83-2AF3-490E-83EF-1C4D648F6787}" type="pres">
      <dgm:prSet presAssocID="{F4272CA7-844C-421D-8BFD-6A2C6EB6180C}" presName="rootConnector" presStyleLbl="node3" presStyleIdx="2" presStyleCnt="3"/>
      <dgm:spPr/>
      <dgm:t>
        <a:bodyPr/>
        <a:lstStyle/>
        <a:p>
          <a:endParaRPr lang="da-DK"/>
        </a:p>
      </dgm:t>
    </dgm:pt>
    <dgm:pt modelId="{53DA6D0F-8F56-457D-B24D-89CFF226C0B1}" type="pres">
      <dgm:prSet presAssocID="{F4272CA7-844C-421D-8BFD-6A2C6EB6180C}" presName="hierChild4" presStyleCnt="0"/>
      <dgm:spPr/>
    </dgm:pt>
    <dgm:pt modelId="{EA49EA01-DFCB-4024-86DA-24446DCF53D6}" type="pres">
      <dgm:prSet presAssocID="{F4272CA7-844C-421D-8BFD-6A2C6EB6180C}" presName="hierChild5" presStyleCnt="0"/>
      <dgm:spPr/>
    </dgm:pt>
    <dgm:pt modelId="{03F4EF6C-BE47-481B-95F8-01FE6682186F}" type="pres">
      <dgm:prSet presAssocID="{524628C1-E59C-48DC-B1F1-A2D495352626}" presName="hierChild5" presStyleCnt="0"/>
      <dgm:spPr/>
    </dgm:pt>
    <dgm:pt modelId="{C3C79D22-BBDE-40D7-ACA0-75483D260991}" type="pres">
      <dgm:prSet presAssocID="{EF00B4CB-C2D1-4EFD-80D7-770E36BA5E96}" presName="hierChild3" presStyleCnt="0"/>
      <dgm:spPr/>
    </dgm:pt>
  </dgm:ptLst>
  <dgm:cxnLst>
    <dgm:cxn modelId="{C2D497D7-B124-45D6-A048-6E773F0F3E24}" type="presOf" srcId="{D38E8649-1710-41D2-A37B-392A3F96B659}" destId="{CED13952-8042-4767-B2A8-10E8B1FD9C09}" srcOrd="1" destOrd="0" presId="urn:microsoft.com/office/officeart/2005/8/layout/orgChart1"/>
    <dgm:cxn modelId="{10430F46-6582-4CB4-92F2-FAD4D1FA789A}" type="presOf" srcId="{6CFF0868-3F13-49A8-B3E9-DB6986D0B2D8}" destId="{19609EAA-384B-499B-BBE5-24AE959D71BF}" srcOrd="1" destOrd="0" presId="urn:microsoft.com/office/officeart/2005/8/layout/orgChart1"/>
    <dgm:cxn modelId="{B07CE82D-A516-40FA-AD2D-23CA087D3319}" srcId="{2F79A77E-C892-48DF-B416-77571ABE00F2}" destId="{D38E8649-1710-41D2-A37B-392A3F96B659}" srcOrd="0" destOrd="0" parTransId="{1944FB06-8120-4E14-884F-1B88CE197283}" sibTransId="{3BCCBCAF-A067-4A51-92F2-2C63E205F94A}"/>
    <dgm:cxn modelId="{1A71A600-91AD-4820-9ECC-1A28A1973547}" srcId="{2F79A77E-C892-48DF-B416-77571ABE00F2}" destId="{F1062518-8F5D-47ED-A8E6-DB04FBE80AF1}" srcOrd="1" destOrd="0" parTransId="{C9999CBC-23BF-4313-A953-47BB94A29406}" sibTransId="{8BE695F4-C74C-4743-8E0B-A7168B2F289C}"/>
    <dgm:cxn modelId="{C33401E7-7987-46AB-AE7B-C7CB1D5DCA6B}" type="presOf" srcId="{F1062518-8F5D-47ED-A8E6-DB04FBE80AF1}" destId="{BF21D3A3-20F7-497F-806D-8B98EF19B3E7}" srcOrd="0" destOrd="0" presId="urn:microsoft.com/office/officeart/2005/8/layout/orgChart1"/>
    <dgm:cxn modelId="{EDF5267E-7513-41F0-93C9-3D33C7B24139}" srcId="{A8C967D7-B4A3-4454-A40E-C3880EC00028}" destId="{EF00B4CB-C2D1-4EFD-80D7-770E36BA5E96}" srcOrd="0" destOrd="0" parTransId="{F7751292-827D-4A78-9E96-BA561CA6656A}" sibTransId="{D6587FC6-5F79-463D-89D8-55C0BA65CABE}"/>
    <dgm:cxn modelId="{C6855F8E-68D2-469E-BC78-EEA1DA3BAA20}" type="presOf" srcId="{5404312F-C151-473A-B6A4-BA8635F26A32}" destId="{DE9112B5-94A5-45A7-A8DA-AED44DF298A4}" srcOrd="1" destOrd="0" presId="urn:microsoft.com/office/officeart/2005/8/layout/orgChart1"/>
    <dgm:cxn modelId="{A23C4895-2C0B-45AE-A1B3-53FC88468E66}" type="presOf" srcId="{5404312F-C151-473A-B6A4-BA8635F26A32}" destId="{5F94AE92-BA62-4F95-80EC-145E1BEDAEF3}" srcOrd="0" destOrd="0" presId="urn:microsoft.com/office/officeart/2005/8/layout/orgChart1"/>
    <dgm:cxn modelId="{75AD33FD-A754-4525-B29C-BE490A3C26E1}" srcId="{C89892CA-F014-4FA8-B879-EBCAB962C1E0}" destId="{A75709E4-E380-4C72-A83D-4B6F8157A91E}" srcOrd="0" destOrd="0" parTransId="{120F8EC0-9818-4181-B0A4-C6B87E305DCF}" sibTransId="{0BD27DDA-C3D3-4F27-94AB-E2DAF3F7BFF3}"/>
    <dgm:cxn modelId="{6998E4EF-7039-4300-8806-A904C7179E56}" type="presOf" srcId="{A75709E4-E380-4C72-A83D-4B6F8157A91E}" destId="{B302271A-B4A7-4394-B1C1-3E93C3BA3CF6}" srcOrd="0" destOrd="0" presId="urn:microsoft.com/office/officeart/2005/8/layout/orgChart1"/>
    <dgm:cxn modelId="{67FF99B2-E34F-41F9-A53E-DAE7D0436DA9}" type="presOf" srcId="{F1062518-8F5D-47ED-A8E6-DB04FBE80AF1}" destId="{AABBE889-21BC-4D65-9E8C-66B5CA78A7DF}" srcOrd="1" destOrd="0" presId="urn:microsoft.com/office/officeart/2005/8/layout/orgChart1"/>
    <dgm:cxn modelId="{D817777B-DD9D-4695-8112-252D8F1BCD0C}" type="presOf" srcId="{EF00B4CB-C2D1-4EFD-80D7-770E36BA5E96}" destId="{C04C8B08-BCD1-406B-AB2E-86E94A68989A}" srcOrd="0" destOrd="0" presId="urn:microsoft.com/office/officeart/2005/8/layout/orgChart1"/>
    <dgm:cxn modelId="{E01F969D-68C6-4B47-B7CA-501A3BDA5888}" type="presOf" srcId="{2F79A77E-C892-48DF-B416-77571ABE00F2}" destId="{82361E5C-6052-4049-B8A7-F0BBCED91D74}" srcOrd="1" destOrd="0" presId="urn:microsoft.com/office/officeart/2005/8/layout/orgChart1"/>
    <dgm:cxn modelId="{456349BF-E86C-433D-AF99-D907EE6CB4FC}" type="presOf" srcId="{A75709E4-E380-4C72-A83D-4B6F8157A91E}" destId="{79EF98F8-7E65-4692-A840-DD8DC21279B3}" srcOrd="1" destOrd="0" presId="urn:microsoft.com/office/officeart/2005/8/layout/orgChart1"/>
    <dgm:cxn modelId="{7C02C7DE-3234-419C-BC47-44E14081ED78}" type="presOf" srcId="{1944FB06-8120-4E14-884F-1B88CE197283}" destId="{5FAA79DC-6FEE-4475-9F5E-3BBB8C421C63}" srcOrd="0" destOrd="0" presId="urn:microsoft.com/office/officeart/2005/8/layout/orgChart1"/>
    <dgm:cxn modelId="{D8023764-4272-4261-93E9-A7114E40B477}" type="presOf" srcId="{5898FC4B-6D1B-418A-ADBE-2D074C77B8F0}" destId="{68806565-AB61-47B4-8D8E-DD545B694926}" srcOrd="0" destOrd="0" presId="urn:microsoft.com/office/officeart/2005/8/layout/orgChart1"/>
    <dgm:cxn modelId="{BF44F79F-17F3-4567-BD71-C3ACE9BC8C3A}" type="presOf" srcId="{C9999CBC-23BF-4313-A953-47BB94A29406}" destId="{B7FE610C-98B5-48CB-BB5F-8B5E9F293922}" srcOrd="0" destOrd="0" presId="urn:microsoft.com/office/officeart/2005/8/layout/orgChart1"/>
    <dgm:cxn modelId="{A3FBB7A2-63F8-4FD5-95CF-0303ECF6501E}" type="presOf" srcId="{524628C1-E59C-48DC-B1F1-A2D495352626}" destId="{C7C0903A-6BCD-42FD-8E56-3043CDE11A8F}" srcOrd="0" destOrd="0" presId="urn:microsoft.com/office/officeart/2005/8/layout/orgChart1"/>
    <dgm:cxn modelId="{662C6A29-7FFB-45C6-93E5-45A0F5834DE9}" type="presOf" srcId="{97F4DE4C-7AA2-4A65-964E-01AEADC78CF7}" destId="{420C778E-567E-4626-BB73-C6216480B44C}" srcOrd="1" destOrd="0" presId="urn:microsoft.com/office/officeart/2005/8/layout/orgChart1"/>
    <dgm:cxn modelId="{FDA36CC6-6C1B-4802-98F3-CD2C445B9F89}" srcId="{6CFF0868-3F13-49A8-B3E9-DB6986D0B2D8}" destId="{C89892CA-F014-4FA8-B879-EBCAB962C1E0}" srcOrd="1" destOrd="0" parTransId="{2F29CF1C-E7D2-4C83-9C1F-3F5362CB04B3}" sibTransId="{81B27332-E84D-4B87-9041-A72C70681BB1}"/>
    <dgm:cxn modelId="{7946E9B6-E71C-4114-B386-5FB67262DD7D}" type="presOf" srcId="{120F8EC0-9818-4181-B0A4-C6B87E305DCF}" destId="{4EF8D9B0-ADB2-4D03-A1ED-38322AB8F801}" srcOrd="0" destOrd="0" presId="urn:microsoft.com/office/officeart/2005/8/layout/orgChart1"/>
    <dgm:cxn modelId="{22AF4C04-0C35-40B4-94A9-10969CB73755}" type="presOf" srcId="{2F79A77E-C892-48DF-B416-77571ABE00F2}" destId="{EF0928A0-F916-452E-84F6-754BC78A2384}" srcOrd="0" destOrd="0" presId="urn:microsoft.com/office/officeart/2005/8/layout/orgChart1"/>
    <dgm:cxn modelId="{C7E5D138-883E-4523-B11F-3C49BF35F2D9}" type="presOf" srcId="{C89892CA-F014-4FA8-B879-EBCAB962C1E0}" destId="{DC4A3279-5CDC-49A0-A5BC-2085E14B3D05}" srcOrd="0" destOrd="0" presId="urn:microsoft.com/office/officeart/2005/8/layout/orgChart1"/>
    <dgm:cxn modelId="{A8491787-904B-4D52-B1C0-ED653C9B45CC}" srcId="{524628C1-E59C-48DC-B1F1-A2D495352626}" destId="{97F4DE4C-7AA2-4A65-964E-01AEADC78CF7}" srcOrd="1" destOrd="0" parTransId="{E4C26AC9-6FBF-495B-92E2-F2C5022363ED}" sibTransId="{1A224FFD-324A-4913-9B66-ED05D25E56C9}"/>
    <dgm:cxn modelId="{4403CE63-2AC4-4020-8352-300E6662309A}" type="presOf" srcId="{4BDFB2E4-26FC-446F-9835-BD6AC6000A49}" destId="{5EBB6DFD-C748-4007-8BE0-A56900B62416}" srcOrd="0" destOrd="0" presId="urn:microsoft.com/office/officeart/2005/8/layout/orgChart1"/>
    <dgm:cxn modelId="{2AEA85E5-80D9-451C-BF98-BB2C89FC48D3}" type="presOf" srcId="{D38E8649-1710-41D2-A37B-392A3F96B659}" destId="{ED393E48-E6F6-46E6-9A09-ACD3C0485506}" srcOrd="0" destOrd="0" presId="urn:microsoft.com/office/officeart/2005/8/layout/orgChart1"/>
    <dgm:cxn modelId="{E07AB262-644F-4E6A-92AB-0AE7159B23BE}" type="presOf" srcId="{524628C1-E59C-48DC-B1F1-A2D495352626}" destId="{D4605104-03EE-482C-8811-C860594385F9}" srcOrd="1" destOrd="0" presId="urn:microsoft.com/office/officeart/2005/8/layout/orgChart1"/>
    <dgm:cxn modelId="{1ED370B2-05D8-4FD9-8A1C-391A1AE2F8B8}" type="presOf" srcId="{F4272CA7-844C-421D-8BFD-6A2C6EB6180C}" destId="{B4F07E83-2AF3-490E-83EF-1C4D648F6787}" srcOrd="1" destOrd="0" presId="urn:microsoft.com/office/officeart/2005/8/layout/orgChart1"/>
    <dgm:cxn modelId="{474E57C8-339D-46DF-BD0D-085CA744995E}" type="presOf" srcId="{6CFF0868-3F13-49A8-B3E9-DB6986D0B2D8}" destId="{32B71FA8-BE34-4EBF-8B4C-3A5EB56532D3}" srcOrd="0" destOrd="0" presId="urn:microsoft.com/office/officeart/2005/8/layout/orgChart1"/>
    <dgm:cxn modelId="{87B56E08-4F97-435F-A6E0-9DE54E5CF771}" type="presOf" srcId="{97F4DE4C-7AA2-4A65-964E-01AEADC78CF7}" destId="{BAB4DFE0-FA07-4CD9-A721-21DBAA8344E4}" srcOrd="0" destOrd="0" presId="urn:microsoft.com/office/officeart/2005/8/layout/orgChart1"/>
    <dgm:cxn modelId="{6540680C-CD9A-4FB4-9473-61AC8DE88336}" type="presOf" srcId="{0F091AC5-1401-48BA-9D39-D7DFAA6BE6B7}" destId="{4896177E-6C45-4DC6-95DC-383341C97ECE}" srcOrd="0" destOrd="0" presId="urn:microsoft.com/office/officeart/2005/8/layout/orgChart1"/>
    <dgm:cxn modelId="{DF7B1D77-083E-4F23-88DD-85A9ACC6B4B4}" type="presOf" srcId="{C89892CA-F014-4FA8-B879-EBCAB962C1E0}" destId="{94C6F1D3-86DC-401E-B31E-34F42740ED80}" srcOrd="1" destOrd="0" presId="urn:microsoft.com/office/officeart/2005/8/layout/orgChart1"/>
    <dgm:cxn modelId="{29F2DFDA-3E0A-4007-8B6D-ED3D9B739237}" type="presOf" srcId="{2F29CF1C-E7D2-4C83-9C1F-3F5362CB04B3}" destId="{9F536189-7C95-458E-9AA6-3128A5A2FEE0}" srcOrd="0" destOrd="0" presId="urn:microsoft.com/office/officeart/2005/8/layout/orgChart1"/>
    <dgm:cxn modelId="{C9EAA794-ECD6-4C5B-8F1D-F758DF879AB5}" type="presOf" srcId="{E4C26AC9-6FBF-495B-92E2-F2C5022363ED}" destId="{01A91FF4-E730-4C98-94F4-E66051D63790}" srcOrd="0" destOrd="0" presId="urn:microsoft.com/office/officeart/2005/8/layout/orgChart1"/>
    <dgm:cxn modelId="{04AD12D0-73F3-4CAC-B446-C2E2BCA38762}" type="presOf" srcId="{F4272CA7-844C-421D-8BFD-6A2C6EB6180C}" destId="{217C13E7-0122-4647-B029-F277AC38170A}" srcOrd="0" destOrd="0" presId="urn:microsoft.com/office/officeart/2005/8/layout/orgChart1"/>
    <dgm:cxn modelId="{584883CA-DC18-4BFA-A4BC-CED1B9D73339}" srcId="{524628C1-E59C-48DC-B1F1-A2D495352626}" destId="{6CFF0868-3F13-49A8-B3E9-DB6986D0B2D8}" srcOrd="0" destOrd="0" parTransId="{8DF75164-69F4-4A74-AF07-53F62D443B43}" sibTransId="{C149F501-45F3-4FAE-8600-6A9A3DB312AA}"/>
    <dgm:cxn modelId="{A1DAE8FC-F261-416D-9E47-66D5AC634997}" srcId="{6CFF0868-3F13-49A8-B3E9-DB6986D0B2D8}" destId="{2F79A77E-C892-48DF-B416-77571ABE00F2}" srcOrd="0" destOrd="0" parTransId="{5898FC4B-6D1B-418A-ADBE-2D074C77B8F0}" sibTransId="{E45DE720-2311-475E-AE0F-7F15DD93B603}"/>
    <dgm:cxn modelId="{874ACC22-2B35-4496-A173-CE6571ED3EBB}" srcId="{EF00B4CB-C2D1-4EFD-80D7-770E36BA5E96}" destId="{524628C1-E59C-48DC-B1F1-A2D495352626}" srcOrd="0" destOrd="0" parTransId="{0F091AC5-1401-48BA-9D39-D7DFAA6BE6B7}" sibTransId="{3820E1E1-CF81-4D9F-8A1A-548ACD64B4B0}"/>
    <dgm:cxn modelId="{2784501E-EEDE-4806-AEFF-FAFBC845B558}" type="presOf" srcId="{A8C967D7-B4A3-4454-A40E-C3880EC00028}" destId="{0FCA6E41-E6EB-4E69-BE5C-14ABFD611708}" srcOrd="0" destOrd="0" presId="urn:microsoft.com/office/officeart/2005/8/layout/orgChart1"/>
    <dgm:cxn modelId="{597EE811-1678-4577-A0FF-5050CEB7DB91}" type="presOf" srcId="{EF00B4CB-C2D1-4EFD-80D7-770E36BA5E96}" destId="{EE8B8D39-9190-430C-A241-B9B44393A52F}" srcOrd="1" destOrd="0" presId="urn:microsoft.com/office/officeart/2005/8/layout/orgChart1"/>
    <dgm:cxn modelId="{BD5C0D78-F0C3-4BA6-83D3-AAAF27BD0111}" srcId="{524628C1-E59C-48DC-B1F1-A2D495352626}" destId="{F4272CA7-844C-421D-8BFD-6A2C6EB6180C}" srcOrd="2" destOrd="0" parTransId="{3B30BFBB-235C-4DF0-9FFD-991A167B30D9}" sibTransId="{B9B83872-499F-4337-B652-2596296C4EEA}"/>
    <dgm:cxn modelId="{E43BBA6B-BB06-42C1-B579-A960E98CC381}" type="presOf" srcId="{8DF75164-69F4-4A74-AF07-53F62D443B43}" destId="{AE843C6D-0E9A-4A8D-960E-94FD4A1C997E}" srcOrd="0" destOrd="0" presId="urn:microsoft.com/office/officeart/2005/8/layout/orgChart1"/>
    <dgm:cxn modelId="{09515231-162A-4169-8B38-C0ADC5A1A1AC}" srcId="{C89892CA-F014-4FA8-B879-EBCAB962C1E0}" destId="{5404312F-C151-473A-B6A4-BA8635F26A32}" srcOrd="1" destOrd="0" parTransId="{4BDFB2E4-26FC-446F-9835-BD6AC6000A49}" sibTransId="{10F55267-D423-4D30-BED2-5DDB60368457}"/>
    <dgm:cxn modelId="{ECAB7E88-5741-4C99-9530-4C5BDE48B8B8}" type="presOf" srcId="{3B30BFBB-235C-4DF0-9FFD-991A167B30D9}" destId="{BAEC77FB-DB52-4B4E-B33B-E41821BB35D9}" srcOrd="0" destOrd="0" presId="urn:microsoft.com/office/officeart/2005/8/layout/orgChart1"/>
    <dgm:cxn modelId="{040F2C65-1EE0-45F9-B722-A6AF2703C147}" type="presParOf" srcId="{0FCA6E41-E6EB-4E69-BE5C-14ABFD611708}" destId="{4CED67A9-9CC2-4B6D-A793-3FBB436BC091}" srcOrd="0" destOrd="0" presId="urn:microsoft.com/office/officeart/2005/8/layout/orgChart1"/>
    <dgm:cxn modelId="{07A43167-0CA7-414B-8A04-2FF5C090325E}" type="presParOf" srcId="{4CED67A9-9CC2-4B6D-A793-3FBB436BC091}" destId="{263AA995-1E8E-4948-BE9B-42E7D5358442}" srcOrd="0" destOrd="0" presId="urn:microsoft.com/office/officeart/2005/8/layout/orgChart1"/>
    <dgm:cxn modelId="{B8734B48-6E91-4BB0-9D07-5654B54C83DC}" type="presParOf" srcId="{263AA995-1E8E-4948-BE9B-42E7D5358442}" destId="{C04C8B08-BCD1-406B-AB2E-86E94A68989A}" srcOrd="0" destOrd="0" presId="urn:microsoft.com/office/officeart/2005/8/layout/orgChart1"/>
    <dgm:cxn modelId="{D86E0215-12AA-4919-897F-2057CF1CB49F}" type="presParOf" srcId="{263AA995-1E8E-4948-BE9B-42E7D5358442}" destId="{EE8B8D39-9190-430C-A241-B9B44393A52F}" srcOrd="1" destOrd="0" presId="urn:microsoft.com/office/officeart/2005/8/layout/orgChart1"/>
    <dgm:cxn modelId="{03897D36-43F3-483C-8995-006AA6BE449B}" type="presParOf" srcId="{4CED67A9-9CC2-4B6D-A793-3FBB436BC091}" destId="{B2F71473-9342-4D00-84B6-B8A7A6A401CB}" srcOrd="1" destOrd="0" presId="urn:microsoft.com/office/officeart/2005/8/layout/orgChart1"/>
    <dgm:cxn modelId="{57ECCFC5-B0FD-4D1D-A61A-262E62888D62}" type="presParOf" srcId="{B2F71473-9342-4D00-84B6-B8A7A6A401CB}" destId="{4896177E-6C45-4DC6-95DC-383341C97ECE}" srcOrd="0" destOrd="0" presId="urn:microsoft.com/office/officeart/2005/8/layout/orgChart1"/>
    <dgm:cxn modelId="{4D3DD556-1A03-44B5-B1D4-98A36D063317}" type="presParOf" srcId="{B2F71473-9342-4D00-84B6-B8A7A6A401CB}" destId="{3F19B4DC-0965-4EB9-B647-B826FF3927F7}" srcOrd="1" destOrd="0" presId="urn:microsoft.com/office/officeart/2005/8/layout/orgChart1"/>
    <dgm:cxn modelId="{77DDA5DD-DED9-4981-8049-A99D43AAEE2F}" type="presParOf" srcId="{3F19B4DC-0965-4EB9-B647-B826FF3927F7}" destId="{D412999D-D532-4073-9366-1FC3EADD344E}" srcOrd="0" destOrd="0" presId="urn:microsoft.com/office/officeart/2005/8/layout/orgChart1"/>
    <dgm:cxn modelId="{567D0968-1AA2-4232-9DDF-0C5D71A83B93}" type="presParOf" srcId="{D412999D-D532-4073-9366-1FC3EADD344E}" destId="{C7C0903A-6BCD-42FD-8E56-3043CDE11A8F}" srcOrd="0" destOrd="0" presId="urn:microsoft.com/office/officeart/2005/8/layout/orgChart1"/>
    <dgm:cxn modelId="{9F782743-206A-403A-BA06-8CDF575DA77A}" type="presParOf" srcId="{D412999D-D532-4073-9366-1FC3EADD344E}" destId="{D4605104-03EE-482C-8811-C860594385F9}" srcOrd="1" destOrd="0" presId="urn:microsoft.com/office/officeart/2005/8/layout/orgChart1"/>
    <dgm:cxn modelId="{6EDD3389-ECDE-4785-AD22-9CEE43EFF7EC}" type="presParOf" srcId="{3F19B4DC-0965-4EB9-B647-B826FF3927F7}" destId="{67081C0A-EFCF-43CF-8262-2E14186FCDB6}" srcOrd="1" destOrd="0" presId="urn:microsoft.com/office/officeart/2005/8/layout/orgChart1"/>
    <dgm:cxn modelId="{29D98235-E859-4BB6-B9F7-74F683391B05}" type="presParOf" srcId="{67081C0A-EFCF-43CF-8262-2E14186FCDB6}" destId="{AE843C6D-0E9A-4A8D-960E-94FD4A1C997E}" srcOrd="0" destOrd="0" presId="urn:microsoft.com/office/officeart/2005/8/layout/orgChart1"/>
    <dgm:cxn modelId="{00C84A9F-B27F-4067-9284-F1B8287B4502}" type="presParOf" srcId="{67081C0A-EFCF-43CF-8262-2E14186FCDB6}" destId="{BB74527D-1EE2-4E38-9357-12E07F9B2685}" srcOrd="1" destOrd="0" presId="urn:microsoft.com/office/officeart/2005/8/layout/orgChart1"/>
    <dgm:cxn modelId="{3750326B-B135-4F24-8ED2-F822BA4D69CE}" type="presParOf" srcId="{BB74527D-1EE2-4E38-9357-12E07F9B2685}" destId="{15BEA324-9D18-4B93-A7A1-35AD37060523}" srcOrd="0" destOrd="0" presId="urn:microsoft.com/office/officeart/2005/8/layout/orgChart1"/>
    <dgm:cxn modelId="{4F07D456-4EF6-4C12-9EC7-201DB03A36E9}" type="presParOf" srcId="{15BEA324-9D18-4B93-A7A1-35AD37060523}" destId="{32B71FA8-BE34-4EBF-8B4C-3A5EB56532D3}" srcOrd="0" destOrd="0" presId="urn:microsoft.com/office/officeart/2005/8/layout/orgChart1"/>
    <dgm:cxn modelId="{3DC0E7CA-632A-465D-9AB3-A948BAD0A481}" type="presParOf" srcId="{15BEA324-9D18-4B93-A7A1-35AD37060523}" destId="{19609EAA-384B-499B-BBE5-24AE959D71BF}" srcOrd="1" destOrd="0" presId="urn:microsoft.com/office/officeart/2005/8/layout/orgChart1"/>
    <dgm:cxn modelId="{F3BEBFEC-667E-4102-A532-ACE1F83CA07A}" type="presParOf" srcId="{BB74527D-1EE2-4E38-9357-12E07F9B2685}" destId="{E2B0D907-4499-40AE-8D0D-76ECA030ADA0}" srcOrd="1" destOrd="0" presId="urn:microsoft.com/office/officeart/2005/8/layout/orgChart1"/>
    <dgm:cxn modelId="{5F9AD444-8597-4D64-9A4A-D18E5277C870}" type="presParOf" srcId="{E2B0D907-4499-40AE-8D0D-76ECA030ADA0}" destId="{68806565-AB61-47B4-8D8E-DD545B694926}" srcOrd="0" destOrd="0" presId="urn:microsoft.com/office/officeart/2005/8/layout/orgChart1"/>
    <dgm:cxn modelId="{761CF3BD-DE5C-43C2-8EBF-5D60D320EBD6}" type="presParOf" srcId="{E2B0D907-4499-40AE-8D0D-76ECA030ADA0}" destId="{420165BB-AA7D-4D75-85D0-195313151D41}" srcOrd="1" destOrd="0" presId="urn:microsoft.com/office/officeart/2005/8/layout/orgChart1"/>
    <dgm:cxn modelId="{A5FC2B24-9EF1-467F-9168-26644FC71062}" type="presParOf" srcId="{420165BB-AA7D-4D75-85D0-195313151D41}" destId="{0FC50C69-5A08-4E14-B3F5-D8E43E2FB586}" srcOrd="0" destOrd="0" presId="urn:microsoft.com/office/officeart/2005/8/layout/orgChart1"/>
    <dgm:cxn modelId="{51E41BD9-48F5-4A29-9385-EDAEC91BE9BF}" type="presParOf" srcId="{0FC50C69-5A08-4E14-B3F5-D8E43E2FB586}" destId="{EF0928A0-F916-452E-84F6-754BC78A2384}" srcOrd="0" destOrd="0" presId="urn:microsoft.com/office/officeart/2005/8/layout/orgChart1"/>
    <dgm:cxn modelId="{144DF131-F7E6-4B1D-81AF-219BACB4386D}" type="presParOf" srcId="{0FC50C69-5A08-4E14-B3F5-D8E43E2FB586}" destId="{82361E5C-6052-4049-B8A7-F0BBCED91D74}" srcOrd="1" destOrd="0" presId="urn:microsoft.com/office/officeart/2005/8/layout/orgChart1"/>
    <dgm:cxn modelId="{7A6F0954-4FAB-42CC-9086-05BF489AD726}" type="presParOf" srcId="{420165BB-AA7D-4D75-85D0-195313151D41}" destId="{D901E824-EC44-4BF3-B446-D8D00B2521D7}" srcOrd="1" destOrd="0" presId="urn:microsoft.com/office/officeart/2005/8/layout/orgChart1"/>
    <dgm:cxn modelId="{D211AD9D-06E7-4697-BE3A-DA0E377DB698}" type="presParOf" srcId="{D901E824-EC44-4BF3-B446-D8D00B2521D7}" destId="{5FAA79DC-6FEE-4475-9F5E-3BBB8C421C63}" srcOrd="0" destOrd="0" presId="urn:microsoft.com/office/officeart/2005/8/layout/orgChart1"/>
    <dgm:cxn modelId="{6AFEEAE2-61C8-411F-A835-0AB4F9944BB6}" type="presParOf" srcId="{D901E824-EC44-4BF3-B446-D8D00B2521D7}" destId="{9CD4A7DB-8AE6-48F4-94AA-287024565B89}" srcOrd="1" destOrd="0" presId="urn:microsoft.com/office/officeart/2005/8/layout/orgChart1"/>
    <dgm:cxn modelId="{4B8C527D-4068-4B53-9865-717FE7EB81DB}" type="presParOf" srcId="{9CD4A7DB-8AE6-48F4-94AA-287024565B89}" destId="{4B2928EC-D4E7-42C2-9DFE-8D13182B9780}" srcOrd="0" destOrd="0" presId="urn:microsoft.com/office/officeart/2005/8/layout/orgChart1"/>
    <dgm:cxn modelId="{EF0AC0ED-B3D0-42FC-ABB5-33360978881C}" type="presParOf" srcId="{4B2928EC-D4E7-42C2-9DFE-8D13182B9780}" destId="{ED393E48-E6F6-46E6-9A09-ACD3C0485506}" srcOrd="0" destOrd="0" presId="urn:microsoft.com/office/officeart/2005/8/layout/orgChart1"/>
    <dgm:cxn modelId="{68FA1269-E63B-4E30-86CE-C61B25D0073F}" type="presParOf" srcId="{4B2928EC-D4E7-42C2-9DFE-8D13182B9780}" destId="{CED13952-8042-4767-B2A8-10E8B1FD9C09}" srcOrd="1" destOrd="0" presId="urn:microsoft.com/office/officeart/2005/8/layout/orgChart1"/>
    <dgm:cxn modelId="{86EF6412-1176-4D2F-BE41-7CADA155810B}" type="presParOf" srcId="{9CD4A7DB-8AE6-48F4-94AA-287024565B89}" destId="{2CAD2D07-7C8E-4F1F-8473-893C7E07B694}" srcOrd="1" destOrd="0" presId="urn:microsoft.com/office/officeart/2005/8/layout/orgChart1"/>
    <dgm:cxn modelId="{018B9DA6-908C-4A76-9E1B-600A0382859F}" type="presParOf" srcId="{9CD4A7DB-8AE6-48F4-94AA-287024565B89}" destId="{D1DCB79D-87A0-4D14-8E5C-C454050BF8FB}" srcOrd="2" destOrd="0" presId="urn:microsoft.com/office/officeart/2005/8/layout/orgChart1"/>
    <dgm:cxn modelId="{481A93E0-57BB-4FC9-AD08-57984BC4915E}" type="presParOf" srcId="{D901E824-EC44-4BF3-B446-D8D00B2521D7}" destId="{B7FE610C-98B5-48CB-BB5F-8B5E9F293922}" srcOrd="2" destOrd="0" presId="urn:microsoft.com/office/officeart/2005/8/layout/orgChart1"/>
    <dgm:cxn modelId="{E54F42A6-4090-4CFB-8EFC-946807861BC4}" type="presParOf" srcId="{D901E824-EC44-4BF3-B446-D8D00B2521D7}" destId="{7BB54D66-245C-474A-8FDE-9D2249201A36}" srcOrd="3" destOrd="0" presId="urn:microsoft.com/office/officeart/2005/8/layout/orgChart1"/>
    <dgm:cxn modelId="{6ACA62A2-AD15-477F-9876-A39681FC4F52}" type="presParOf" srcId="{7BB54D66-245C-474A-8FDE-9D2249201A36}" destId="{18556C92-256D-492A-8643-D980240ED44B}" srcOrd="0" destOrd="0" presId="urn:microsoft.com/office/officeart/2005/8/layout/orgChart1"/>
    <dgm:cxn modelId="{E2E95DFE-D3D2-49C6-BC84-4B0488A46B3C}" type="presParOf" srcId="{18556C92-256D-492A-8643-D980240ED44B}" destId="{BF21D3A3-20F7-497F-806D-8B98EF19B3E7}" srcOrd="0" destOrd="0" presId="urn:microsoft.com/office/officeart/2005/8/layout/orgChart1"/>
    <dgm:cxn modelId="{CA15850B-369B-41F9-8912-955D2DAD329A}" type="presParOf" srcId="{18556C92-256D-492A-8643-D980240ED44B}" destId="{AABBE889-21BC-4D65-9E8C-66B5CA78A7DF}" srcOrd="1" destOrd="0" presId="urn:microsoft.com/office/officeart/2005/8/layout/orgChart1"/>
    <dgm:cxn modelId="{7A4CDA09-B1BF-4515-ADE3-8748C0EA99E5}" type="presParOf" srcId="{7BB54D66-245C-474A-8FDE-9D2249201A36}" destId="{FB0DAB3A-41A8-490A-BE0E-0C0D1ECD3BC5}" srcOrd="1" destOrd="0" presId="urn:microsoft.com/office/officeart/2005/8/layout/orgChart1"/>
    <dgm:cxn modelId="{11450E9A-167D-47CE-AFA8-640422A5D554}" type="presParOf" srcId="{7BB54D66-245C-474A-8FDE-9D2249201A36}" destId="{97A726C3-0283-4E05-B7EB-C8533ECB9B6A}" srcOrd="2" destOrd="0" presId="urn:microsoft.com/office/officeart/2005/8/layout/orgChart1"/>
    <dgm:cxn modelId="{29816FAF-EB10-4E2B-8C2D-9DC259C443BD}" type="presParOf" srcId="{420165BB-AA7D-4D75-85D0-195313151D41}" destId="{366EDC77-E503-474B-AAE5-31155BC236B7}" srcOrd="2" destOrd="0" presId="urn:microsoft.com/office/officeart/2005/8/layout/orgChart1"/>
    <dgm:cxn modelId="{8E33003D-702B-4770-A5A0-AB7265C37E5E}" type="presParOf" srcId="{E2B0D907-4499-40AE-8D0D-76ECA030ADA0}" destId="{9F536189-7C95-458E-9AA6-3128A5A2FEE0}" srcOrd="2" destOrd="0" presId="urn:microsoft.com/office/officeart/2005/8/layout/orgChart1"/>
    <dgm:cxn modelId="{B8E14EB7-4E50-47E0-8170-54BF951E1B12}" type="presParOf" srcId="{E2B0D907-4499-40AE-8D0D-76ECA030ADA0}" destId="{9FCF73D0-4FDF-47DB-A29C-51DCBED6E94B}" srcOrd="3" destOrd="0" presId="urn:microsoft.com/office/officeart/2005/8/layout/orgChart1"/>
    <dgm:cxn modelId="{C87BC475-3641-4CFE-8EA4-D2B028C81455}" type="presParOf" srcId="{9FCF73D0-4FDF-47DB-A29C-51DCBED6E94B}" destId="{395F2EA7-2B55-452F-9418-CE6ACFB35F0E}" srcOrd="0" destOrd="0" presId="urn:microsoft.com/office/officeart/2005/8/layout/orgChart1"/>
    <dgm:cxn modelId="{6F198521-A5AF-42A2-8984-D5417FB3CFDC}" type="presParOf" srcId="{395F2EA7-2B55-452F-9418-CE6ACFB35F0E}" destId="{DC4A3279-5CDC-49A0-A5BC-2085E14B3D05}" srcOrd="0" destOrd="0" presId="urn:microsoft.com/office/officeart/2005/8/layout/orgChart1"/>
    <dgm:cxn modelId="{719115A1-CD51-41DE-A566-D47B65DAEA44}" type="presParOf" srcId="{395F2EA7-2B55-452F-9418-CE6ACFB35F0E}" destId="{94C6F1D3-86DC-401E-B31E-34F42740ED80}" srcOrd="1" destOrd="0" presId="urn:microsoft.com/office/officeart/2005/8/layout/orgChart1"/>
    <dgm:cxn modelId="{098704B3-AACA-47E0-8FFA-C5148145E056}" type="presParOf" srcId="{9FCF73D0-4FDF-47DB-A29C-51DCBED6E94B}" destId="{AD6F8F16-EE39-41F2-97F8-019062B643A9}" srcOrd="1" destOrd="0" presId="urn:microsoft.com/office/officeart/2005/8/layout/orgChart1"/>
    <dgm:cxn modelId="{D08E083E-75AB-4658-A613-07A62629A5FA}" type="presParOf" srcId="{AD6F8F16-EE39-41F2-97F8-019062B643A9}" destId="{4EF8D9B0-ADB2-4D03-A1ED-38322AB8F801}" srcOrd="0" destOrd="0" presId="urn:microsoft.com/office/officeart/2005/8/layout/orgChart1"/>
    <dgm:cxn modelId="{0A4129B0-1108-45FB-84D8-FB24E5228BD7}" type="presParOf" srcId="{AD6F8F16-EE39-41F2-97F8-019062B643A9}" destId="{A8F0D026-005F-4CB0-9F54-F0F55359AD55}" srcOrd="1" destOrd="0" presId="urn:microsoft.com/office/officeart/2005/8/layout/orgChart1"/>
    <dgm:cxn modelId="{BD7AC3DA-21DF-4E61-91A9-04B850118574}" type="presParOf" srcId="{A8F0D026-005F-4CB0-9F54-F0F55359AD55}" destId="{56B54410-1262-4CE6-8F2B-F1A3254BB6C4}" srcOrd="0" destOrd="0" presId="urn:microsoft.com/office/officeart/2005/8/layout/orgChart1"/>
    <dgm:cxn modelId="{77263A32-DA3A-4545-88DE-8386888F2F6F}" type="presParOf" srcId="{56B54410-1262-4CE6-8F2B-F1A3254BB6C4}" destId="{B302271A-B4A7-4394-B1C1-3E93C3BA3CF6}" srcOrd="0" destOrd="0" presId="urn:microsoft.com/office/officeart/2005/8/layout/orgChart1"/>
    <dgm:cxn modelId="{D00FECB9-1D8B-459F-B1D2-A71A93373FAB}" type="presParOf" srcId="{56B54410-1262-4CE6-8F2B-F1A3254BB6C4}" destId="{79EF98F8-7E65-4692-A840-DD8DC21279B3}" srcOrd="1" destOrd="0" presId="urn:microsoft.com/office/officeart/2005/8/layout/orgChart1"/>
    <dgm:cxn modelId="{3190A17A-1735-4992-8CAE-D620E1A5E52B}" type="presParOf" srcId="{A8F0D026-005F-4CB0-9F54-F0F55359AD55}" destId="{8FB4B50A-0DA1-43E0-B549-B618DC6B8721}" srcOrd="1" destOrd="0" presId="urn:microsoft.com/office/officeart/2005/8/layout/orgChart1"/>
    <dgm:cxn modelId="{7A6BCB62-793D-4911-8DA5-DB3DDB07D4FD}" type="presParOf" srcId="{A8F0D026-005F-4CB0-9F54-F0F55359AD55}" destId="{51DE1C87-9D26-4E4D-876A-0505A2B5EC1C}" srcOrd="2" destOrd="0" presId="urn:microsoft.com/office/officeart/2005/8/layout/orgChart1"/>
    <dgm:cxn modelId="{97323868-877B-4E90-912A-F5FC3C095E4A}" type="presParOf" srcId="{AD6F8F16-EE39-41F2-97F8-019062B643A9}" destId="{5EBB6DFD-C748-4007-8BE0-A56900B62416}" srcOrd="2" destOrd="0" presId="urn:microsoft.com/office/officeart/2005/8/layout/orgChart1"/>
    <dgm:cxn modelId="{67FC7E75-EDEC-4D88-94C2-0D8A1D5CCA42}" type="presParOf" srcId="{AD6F8F16-EE39-41F2-97F8-019062B643A9}" destId="{64FD04BB-3447-475F-AF16-1F38D62CE05C}" srcOrd="3" destOrd="0" presId="urn:microsoft.com/office/officeart/2005/8/layout/orgChart1"/>
    <dgm:cxn modelId="{3DFC9C71-7618-4B51-9152-C58274383A0C}" type="presParOf" srcId="{64FD04BB-3447-475F-AF16-1F38D62CE05C}" destId="{C7501655-058F-4E2A-82C1-DB7304905AED}" srcOrd="0" destOrd="0" presId="urn:microsoft.com/office/officeart/2005/8/layout/orgChart1"/>
    <dgm:cxn modelId="{CB028A4D-048C-4158-BE88-609F9A3FF8D0}" type="presParOf" srcId="{C7501655-058F-4E2A-82C1-DB7304905AED}" destId="{5F94AE92-BA62-4F95-80EC-145E1BEDAEF3}" srcOrd="0" destOrd="0" presId="urn:microsoft.com/office/officeart/2005/8/layout/orgChart1"/>
    <dgm:cxn modelId="{CF1D64CC-190B-46D0-8B44-C23FE82B990D}" type="presParOf" srcId="{C7501655-058F-4E2A-82C1-DB7304905AED}" destId="{DE9112B5-94A5-45A7-A8DA-AED44DF298A4}" srcOrd="1" destOrd="0" presId="urn:microsoft.com/office/officeart/2005/8/layout/orgChart1"/>
    <dgm:cxn modelId="{65D15083-33B5-4FC9-8DEB-BDEA0D408FF0}" type="presParOf" srcId="{64FD04BB-3447-475F-AF16-1F38D62CE05C}" destId="{3613D60B-B09B-465B-AAFB-FE239BAA46EE}" srcOrd="1" destOrd="0" presId="urn:microsoft.com/office/officeart/2005/8/layout/orgChart1"/>
    <dgm:cxn modelId="{304C4892-7250-440C-AA2B-025B57C3A92C}" type="presParOf" srcId="{64FD04BB-3447-475F-AF16-1F38D62CE05C}" destId="{AB6ABDDD-4F34-4E83-BD83-782599BEAF88}" srcOrd="2" destOrd="0" presId="urn:microsoft.com/office/officeart/2005/8/layout/orgChart1"/>
    <dgm:cxn modelId="{1427E186-4E97-41BF-ADD3-595E5C0771F0}" type="presParOf" srcId="{9FCF73D0-4FDF-47DB-A29C-51DCBED6E94B}" destId="{CF47C15F-53DC-4412-8C4E-698C88FC731D}" srcOrd="2" destOrd="0" presId="urn:microsoft.com/office/officeart/2005/8/layout/orgChart1"/>
    <dgm:cxn modelId="{3FF8B94C-AED2-4A4B-816D-1D45C8DE3C4B}" type="presParOf" srcId="{BB74527D-1EE2-4E38-9357-12E07F9B2685}" destId="{5EE7831B-1460-4810-8C7A-BCF26A7F9C67}" srcOrd="2" destOrd="0" presId="urn:microsoft.com/office/officeart/2005/8/layout/orgChart1"/>
    <dgm:cxn modelId="{DEF61677-B0B3-45E9-A35E-F436A116744A}" type="presParOf" srcId="{67081C0A-EFCF-43CF-8262-2E14186FCDB6}" destId="{01A91FF4-E730-4C98-94F4-E66051D63790}" srcOrd="2" destOrd="0" presId="urn:microsoft.com/office/officeart/2005/8/layout/orgChart1"/>
    <dgm:cxn modelId="{CB36A514-03D8-4A8D-BA32-3AEC22077008}" type="presParOf" srcId="{67081C0A-EFCF-43CF-8262-2E14186FCDB6}" destId="{334FBD58-8304-4F28-B71C-72F629C5AB68}" srcOrd="3" destOrd="0" presId="urn:microsoft.com/office/officeart/2005/8/layout/orgChart1"/>
    <dgm:cxn modelId="{31A6AC52-57DB-4E8E-8F4B-C6A5F6CBEB1E}" type="presParOf" srcId="{334FBD58-8304-4F28-B71C-72F629C5AB68}" destId="{802FD91E-4301-4599-B58A-48772A927EB4}" srcOrd="0" destOrd="0" presId="urn:microsoft.com/office/officeart/2005/8/layout/orgChart1"/>
    <dgm:cxn modelId="{A9E8FD63-2DD6-4E55-AE34-9097FCC04480}" type="presParOf" srcId="{802FD91E-4301-4599-B58A-48772A927EB4}" destId="{BAB4DFE0-FA07-4CD9-A721-21DBAA8344E4}" srcOrd="0" destOrd="0" presId="urn:microsoft.com/office/officeart/2005/8/layout/orgChart1"/>
    <dgm:cxn modelId="{DCC8FF7B-73FA-4E31-BC61-F40DE1A15A67}" type="presParOf" srcId="{802FD91E-4301-4599-B58A-48772A927EB4}" destId="{420C778E-567E-4626-BB73-C6216480B44C}" srcOrd="1" destOrd="0" presId="urn:microsoft.com/office/officeart/2005/8/layout/orgChart1"/>
    <dgm:cxn modelId="{C8605B9D-CBED-47A5-B426-778494B36A2A}" type="presParOf" srcId="{334FBD58-8304-4F28-B71C-72F629C5AB68}" destId="{2250F033-C167-4F0A-86EA-EFB302FD01EB}" srcOrd="1" destOrd="0" presId="urn:microsoft.com/office/officeart/2005/8/layout/orgChart1"/>
    <dgm:cxn modelId="{8163F64F-FA42-42B9-B302-0E168FCB4AA0}" type="presParOf" srcId="{334FBD58-8304-4F28-B71C-72F629C5AB68}" destId="{24D036C7-2FD8-4001-BC54-C0B302487754}" srcOrd="2" destOrd="0" presId="urn:microsoft.com/office/officeart/2005/8/layout/orgChart1"/>
    <dgm:cxn modelId="{8C01A595-105B-42F7-93E5-32DA6B7EBE38}" type="presParOf" srcId="{67081C0A-EFCF-43CF-8262-2E14186FCDB6}" destId="{BAEC77FB-DB52-4B4E-B33B-E41821BB35D9}" srcOrd="4" destOrd="0" presId="urn:microsoft.com/office/officeart/2005/8/layout/orgChart1"/>
    <dgm:cxn modelId="{0F0A6BAC-9EC6-4430-B61E-3185D79BC06F}" type="presParOf" srcId="{67081C0A-EFCF-43CF-8262-2E14186FCDB6}" destId="{3A10CBA5-80DF-49A3-9ECD-EF24BD034361}" srcOrd="5" destOrd="0" presId="urn:microsoft.com/office/officeart/2005/8/layout/orgChart1"/>
    <dgm:cxn modelId="{93DA776E-847E-454B-B7AF-B52B64DB96B5}" type="presParOf" srcId="{3A10CBA5-80DF-49A3-9ECD-EF24BD034361}" destId="{E71311F3-6DD7-4097-95A0-3FB4B57FDE9F}" srcOrd="0" destOrd="0" presId="urn:microsoft.com/office/officeart/2005/8/layout/orgChart1"/>
    <dgm:cxn modelId="{EBDCDC97-63C8-4975-A0E4-C09741D754CA}" type="presParOf" srcId="{E71311F3-6DD7-4097-95A0-3FB4B57FDE9F}" destId="{217C13E7-0122-4647-B029-F277AC38170A}" srcOrd="0" destOrd="0" presId="urn:microsoft.com/office/officeart/2005/8/layout/orgChart1"/>
    <dgm:cxn modelId="{89C34C57-0C08-4E00-81A9-792C0FAB06D8}" type="presParOf" srcId="{E71311F3-6DD7-4097-95A0-3FB4B57FDE9F}" destId="{B4F07E83-2AF3-490E-83EF-1C4D648F6787}" srcOrd="1" destOrd="0" presId="urn:microsoft.com/office/officeart/2005/8/layout/orgChart1"/>
    <dgm:cxn modelId="{97BF32E0-8684-4123-BEB4-374F79F4A6C2}" type="presParOf" srcId="{3A10CBA5-80DF-49A3-9ECD-EF24BD034361}" destId="{53DA6D0F-8F56-457D-B24D-89CFF226C0B1}" srcOrd="1" destOrd="0" presId="urn:microsoft.com/office/officeart/2005/8/layout/orgChart1"/>
    <dgm:cxn modelId="{FD675666-A79B-4413-B407-B179E7345D8C}" type="presParOf" srcId="{3A10CBA5-80DF-49A3-9ECD-EF24BD034361}" destId="{EA49EA01-DFCB-4024-86DA-24446DCF53D6}" srcOrd="2" destOrd="0" presId="urn:microsoft.com/office/officeart/2005/8/layout/orgChart1"/>
    <dgm:cxn modelId="{34CFDEB3-975A-4C83-BAD4-B0C2F9E36769}" type="presParOf" srcId="{3F19B4DC-0965-4EB9-B647-B826FF3927F7}" destId="{03F4EF6C-BE47-481B-95F8-01FE6682186F}" srcOrd="2" destOrd="0" presId="urn:microsoft.com/office/officeart/2005/8/layout/orgChart1"/>
    <dgm:cxn modelId="{164F74F7-C1DE-49D8-A1E6-0DB5227D643B}" type="presParOf" srcId="{4CED67A9-9CC2-4B6D-A793-3FBB436BC091}" destId="{C3C79D22-BBDE-40D7-ACA0-75483D2609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C967D7-B4A3-4454-A40E-C3880EC0002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F00B4CB-C2D1-4EFD-80D7-770E36BA5E96}">
      <dgm:prSet phldrT="[Tekst]"/>
      <dgm:spPr/>
      <dgm:t>
        <a:bodyPr/>
        <a:lstStyle/>
        <a:p>
          <a:r>
            <a:rPr lang="da-DK" dirty="0" smtClean="0"/>
            <a:t>Kommunaldirektør</a:t>
          </a:r>
          <a:endParaRPr lang="da-DK" dirty="0"/>
        </a:p>
      </dgm:t>
    </dgm:pt>
    <dgm:pt modelId="{F7751292-827D-4A78-9E96-BA561CA6656A}" type="parTrans" cxnId="{EDF5267E-7513-41F0-93C9-3D33C7B24139}">
      <dgm:prSet/>
      <dgm:spPr/>
      <dgm:t>
        <a:bodyPr/>
        <a:lstStyle/>
        <a:p>
          <a:endParaRPr lang="da-DK"/>
        </a:p>
      </dgm:t>
    </dgm:pt>
    <dgm:pt modelId="{D6587FC6-5F79-463D-89D8-55C0BA65CABE}" type="sibTrans" cxnId="{EDF5267E-7513-41F0-93C9-3D33C7B24139}">
      <dgm:prSet/>
      <dgm:spPr/>
      <dgm:t>
        <a:bodyPr/>
        <a:lstStyle/>
        <a:p>
          <a:endParaRPr lang="da-DK"/>
        </a:p>
      </dgm:t>
    </dgm:pt>
    <dgm:pt modelId="{524628C1-E59C-48DC-B1F1-A2D495352626}">
      <dgm:prSet phldrT="[Tekst]"/>
      <dgm:spPr/>
      <dgm:t>
        <a:bodyPr/>
        <a:lstStyle/>
        <a:p>
          <a:r>
            <a:rPr lang="da-DK" dirty="0" err="1" smtClean="0"/>
            <a:t>Fag-direktør</a:t>
          </a:r>
          <a:endParaRPr lang="da-DK" dirty="0" smtClean="0"/>
        </a:p>
        <a:p>
          <a:r>
            <a:rPr lang="da-DK" dirty="0" smtClean="0"/>
            <a:t>Ældre, social og sundhed</a:t>
          </a:r>
          <a:endParaRPr lang="da-DK" dirty="0"/>
        </a:p>
      </dgm:t>
    </dgm:pt>
    <dgm:pt modelId="{0F091AC5-1401-48BA-9D39-D7DFAA6BE6B7}" type="parTrans" cxnId="{874ACC22-2B35-4496-A173-CE6571ED3EBB}">
      <dgm:prSet/>
      <dgm:spPr/>
      <dgm:t>
        <a:bodyPr/>
        <a:lstStyle/>
        <a:p>
          <a:endParaRPr lang="da-DK"/>
        </a:p>
      </dgm:t>
    </dgm:pt>
    <dgm:pt modelId="{3820E1E1-CF81-4D9F-8A1A-548ACD64B4B0}" type="sibTrans" cxnId="{874ACC22-2B35-4496-A173-CE6571ED3EBB}">
      <dgm:prSet/>
      <dgm:spPr/>
      <dgm:t>
        <a:bodyPr/>
        <a:lstStyle/>
        <a:p>
          <a:endParaRPr lang="da-DK"/>
        </a:p>
      </dgm:t>
    </dgm:pt>
    <dgm:pt modelId="{6CFF0868-3F13-49A8-B3E9-DB6986D0B2D8}">
      <dgm:prSet phldrT="[Tekst]"/>
      <dgm:spPr/>
      <dgm:t>
        <a:bodyPr/>
        <a:lstStyle/>
        <a:p>
          <a:r>
            <a:rPr lang="da-DK" dirty="0" err="1" smtClean="0"/>
            <a:t>Fagchef</a:t>
          </a:r>
          <a:endParaRPr lang="da-DK" dirty="0" smtClean="0"/>
        </a:p>
        <a:p>
          <a:r>
            <a:rPr lang="da-DK" dirty="0" smtClean="0"/>
            <a:t>Ældreplejen</a:t>
          </a:r>
          <a:endParaRPr lang="da-DK" dirty="0"/>
        </a:p>
      </dgm:t>
    </dgm:pt>
    <dgm:pt modelId="{8DF75164-69F4-4A74-AF07-53F62D443B43}" type="parTrans" cxnId="{584883CA-DC18-4BFA-A4BC-CED1B9D73339}">
      <dgm:prSet/>
      <dgm:spPr/>
      <dgm:t>
        <a:bodyPr/>
        <a:lstStyle/>
        <a:p>
          <a:endParaRPr lang="da-DK"/>
        </a:p>
      </dgm:t>
    </dgm:pt>
    <dgm:pt modelId="{C149F501-45F3-4FAE-8600-6A9A3DB312AA}" type="sibTrans" cxnId="{584883CA-DC18-4BFA-A4BC-CED1B9D73339}">
      <dgm:prSet/>
      <dgm:spPr/>
      <dgm:t>
        <a:bodyPr/>
        <a:lstStyle/>
        <a:p>
          <a:endParaRPr lang="da-DK"/>
        </a:p>
      </dgm:t>
    </dgm:pt>
    <dgm:pt modelId="{2F79A77E-C892-48DF-B416-77571ABE00F2}">
      <dgm:prSet phldrT="[Tekst]"/>
      <dgm:spPr/>
      <dgm:t>
        <a:bodyPr/>
        <a:lstStyle/>
        <a:p>
          <a:r>
            <a:rPr lang="da-DK" dirty="0" smtClean="0"/>
            <a:t>Områdechef</a:t>
          </a:r>
        </a:p>
        <a:p>
          <a:r>
            <a:rPr lang="da-DK" dirty="0" smtClean="0"/>
            <a:t>Plejehjem</a:t>
          </a:r>
          <a:endParaRPr lang="da-DK" dirty="0"/>
        </a:p>
      </dgm:t>
    </dgm:pt>
    <dgm:pt modelId="{5898FC4B-6D1B-418A-ADBE-2D074C77B8F0}" type="parTrans" cxnId="{A1DAE8FC-F261-416D-9E47-66D5AC634997}">
      <dgm:prSet/>
      <dgm:spPr/>
      <dgm:t>
        <a:bodyPr/>
        <a:lstStyle/>
        <a:p>
          <a:endParaRPr lang="da-DK"/>
        </a:p>
      </dgm:t>
    </dgm:pt>
    <dgm:pt modelId="{E45DE720-2311-475E-AE0F-7F15DD93B603}" type="sibTrans" cxnId="{A1DAE8FC-F261-416D-9E47-66D5AC634997}">
      <dgm:prSet/>
      <dgm:spPr/>
      <dgm:t>
        <a:bodyPr/>
        <a:lstStyle/>
        <a:p>
          <a:endParaRPr lang="da-DK"/>
        </a:p>
      </dgm:t>
    </dgm:pt>
    <dgm:pt modelId="{C89892CA-F014-4FA8-B879-EBCAB962C1E0}">
      <dgm:prSet phldrT="[Tekst]"/>
      <dgm:spPr/>
      <dgm:t>
        <a:bodyPr/>
        <a:lstStyle/>
        <a:p>
          <a:r>
            <a:rPr lang="da-DK" dirty="0" smtClean="0"/>
            <a:t>Områdechef</a:t>
          </a:r>
        </a:p>
        <a:p>
          <a:r>
            <a:rPr lang="da-DK" dirty="0" smtClean="0"/>
            <a:t>Hjemmepleje</a:t>
          </a:r>
        </a:p>
      </dgm:t>
    </dgm:pt>
    <dgm:pt modelId="{2F29CF1C-E7D2-4C83-9C1F-3F5362CB04B3}" type="parTrans" cxnId="{FDA36CC6-6C1B-4802-98F3-CD2C445B9F89}">
      <dgm:prSet/>
      <dgm:spPr/>
      <dgm:t>
        <a:bodyPr/>
        <a:lstStyle/>
        <a:p>
          <a:endParaRPr lang="da-DK"/>
        </a:p>
      </dgm:t>
    </dgm:pt>
    <dgm:pt modelId="{81B27332-E84D-4B87-9041-A72C70681BB1}" type="sibTrans" cxnId="{FDA36CC6-6C1B-4802-98F3-CD2C445B9F89}">
      <dgm:prSet/>
      <dgm:spPr/>
      <dgm:t>
        <a:bodyPr/>
        <a:lstStyle/>
        <a:p>
          <a:endParaRPr lang="da-DK"/>
        </a:p>
      </dgm:t>
    </dgm:pt>
    <dgm:pt modelId="{D38E8649-1710-41D2-A37B-392A3F96B659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Institutionsleder</a:t>
          </a:r>
        </a:p>
        <a:p>
          <a:r>
            <a:rPr lang="da-DK" dirty="0" smtClean="0"/>
            <a:t>Plejehjem 1</a:t>
          </a:r>
          <a:endParaRPr lang="da-DK" dirty="0"/>
        </a:p>
      </dgm:t>
    </dgm:pt>
    <dgm:pt modelId="{1944FB06-8120-4E14-884F-1B88CE197283}" type="parTrans" cxnId="{B07CE82D-A516-40FA-AD2D-23CA087D3319}">
      <dgm:prSet/>
      <dgm:spPr/>
      <dgm:t>
        <a:bodyPr/>
        <a:lstStyle/>
        <a:p>
          <a:endParaRPr lang="da-DK"/>
        </a:p>
      </dgm:t>
    </dgm:pt>
    <dgm:pt modelId="{3BCCBCAF-A067-4A51-92F2-2C63E205F94A}" type="sibTrans" cxnId="{B07CE82D-A516-40FA-AD2D-23CA087D3319}">
      <dgm:prSet/>
      <dgm:spPr/>
      <dgm:t>
        <a:bodyPr/>
        <a:lstStyle/>
        <a:p>
          <a:endParaRPr lang="da-DK"/>
        </a:p>
      </dgm:t>
    </dgm:pt>
    <dgm:pt modelId="{F1062518-8F5D-47ED-A8E6-DB04FBE80AF1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Institutionsleder</a:t>
          </a:r>
        </a:p>
        <a:p>
          <a:r>
            <a:rPr lang="da-DK" dirty="0" smtClean="0"/>
            <a:t>Plejehjem 2</a:t>
          </a:r>
          <a:endParaRPr lang="da-DK" dirty="0"/>
        </a:p>
      </dgm:t>
    </dgm:pt>
    <dgm:pt modelId="{C9999CBC-23BF-4313-A953-47BB94A29406}" type="parTrans" cxnId="{1A71A600-91AD-4820-9ECC-1A28A1973547}">
      <dgm:prSet/>
      <dgm:spPr/>
      <dgm:t>
        <a:bodyPr/>
        <a:lstStyle/>
        <a:p>
          <a:endParaRPr lang="da-DK"/>
        </a:p>
      </dgm:t>
    </dgm:pt>
    <dgm:pt modelId="{8BE695F4-C74C-4743-8E0B-A7168B2F289C}" type="sibTrans" cxnId="{1A71A600-91AD-4820-9ECC-1A28A1973547}">
      <dgm:prSet/>
      <dgm:spPr/>
      <dgm:t>
        <a:bodyPr/>
        <a:lstStyle/>
        <a:p>
          <a:endParaRPr lang="da-DK"/>
        </a:p>
      </dgm:t>
    </dgm:pt>
    <dgm:pt modelId="{A75709E4-E380-4C72-A83D-4B6F8157A91E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Institutionsleder</a:t>
          </a:r>
        </a:p>
        <a:p>
          <a:r>
            <a:rPr lang="da-DK" dirty="0" smtClean="0"/>
            <a:t>Plejedistrikt 1</a:t>
          </a:r>
        </a:p>
      </dgm:t>
    </dgm:pt>
    <dgm:pt modelId="{120F8EC0-9818-4181-B0A4-C6B87E305DCF}" type="parTrans" cxnId="{75AD33FD-A754-4525-B29C-BE490A3C26E1}">
      <dgm:prSet/>
      <dgm:spPr/>
      <dgm:t>
        <a:bodyPr/>
        <a:lstStyle/>
        <a:p>
          <a:endParaRPr lang="da-DK"/>
        </a:p>
      </dgm:t>
    </dgm:pt>
    <dgm:pt modelId="{0BD27DDA-C3D3-4F27-94AB-E2DAF3F7BFF3}" type="sibTrans" cxnId="{75AD33FD-A754-4525-B29C-BE490A3C26E1}">
      <dgm:prSet/>
      <dgm:spPr/>
      <dgm:t>
        <a:bodyPr/>
        <a:lstStyle/>
        <a:p>
          <a:endParaRPr lang="da-DK"/>
        </a:p>
      </dgm:t>
    </dgm:pt>
    <dgm:pt modelId="{5404312F-C151-473A-B6A4-BA8635F26A32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Institutionsleder</a:t>
          </a:r>
        </a:p>
        <a:p>
          <a:r>
            <a:rPr lang="da-DK" dirty="0" smtClean="0"/>
            <a:t>Plejedistrikt 2</a:t>
          </a:r>
        </a:p>
      </dgm:t>
    </dgm:pt>
    <dgm:pt modelId="{4BDFB2E4-26FC-446F-9835-BD6AC6000A49}" type="parTrans" cxnId="{09515231-162A-4169-8B38-C0ADC5A1A1AC}">
      <dgm:prSet/>
      <dgm:spPr/>
      <dgm:t>
        <a:bodyPr/>
        <a:lstStyle/>
        <a:p>
          <a:endParaRPr lang="da-DK"/>
        </a:p>
      </dgm:t>
    </dgm:pt>
    <dgm:pt modelId="{10F55267-D423-4D30-BED2-5DDB60368457}" type="sibTrans" cxnId="{09515231-162A-4169-8B38-C0ADC5A1A1AC}">
      <dgm:prSet/>
      <dgm:spPr/>
      <dgm:t>
        <a:bodyPr/>
        <a:lstStyle/>
        <a:p>
          <a:endParaRPr lang="da-DK"/>
        </a:p>
      </dgm:t>
    </dgm:pt>
    <dgm:pt modelId="{3F3A6656-6400-423E-8C50-4ADA7FC0D8CF}">
      <dgm:prSet phldrT="[Tekst]"/>
      <dgm:spPr/>
      <dgm:t>
        <a:bodyPr/>
        <a:lstStyle/>
        <a:p>
          <a:r>
            <a:rPr lang="da-DK" dirty="0" err="1" smtClean="0"/>
            <a:t>Fagchef</a:t>
          </a:r>
          <a:r>
            <a:rPr lang="da-DK" dirty="0" smtClean="0"/>
            <a:t> </a:t>
          </a:r>
        </a:p>
        <a:p>
          <a:r>
            <a:rPr lang="da-DK" dirty="0" smtClean="0"/>
            <a:t>Social</a:t>
          </a:r>
          <a:endParaRPr lang="da-DK" dirty="0"/>
        </a:p>
      </dgm:t>
    </dgm:pt>
    <dgm:pt modelId="{13123724-80F6-41F4-A61C-6F7DEED3CC31}" type="parTrans" cxnId="{B0A27944-A61B-4512-84DF-35EBBA13E2DF}">
      <dgm:prSet/>
      <dgm:spPr/>
      <dgm:t>
        <a:bodyPr/>
        <a:lstStyle/>
        <a:p>
          <a:endParaRPr lang="da-DK"/>
        </a:p>
      </dgm:t>
    </dgm:pt>
    <dgm:pt modelId="{DA4EC56C-828B-47D1-86BC-4E09BE1275A4}" type="sibTrans" cxnId="{B0A27944-A61B-4512-84DF-35EBBA13E2DF}">
      <dgm:prSet/>
      <dgm:spPr/>
      <dgm:t>
        <a:bodyPr/>
        <a:lstStyle/>
        <a:p>
          <a:endParaRPr lang="da-DK"/>
        </a:p>
      </dgm:t>
    </dgm:pt>
    <dgm:pt modelId="{97F4DE4C-7AA2-4A65-964E-01AEADC78CF7}">
      <dgm:prSet phldrT="[Tekst]"/>
      <dgm:spPr/>
      <dgm:t>
        <a:bodyPr/>
        <a:lstStyle/>
        <a:p>
          <a:r>
            <a:rPr lang="da-DK" dirty="0" err="1" smtClean="0"/>
            <a:t>Fagchef</a:t>
          </a:r>
          <a:r>
            <a:rPr lang="da-DK" dirty="0" smtClean="0"/>
            <a:t> </a:t>
          </a:r>
        </a:p>
        <a:p>
          <a:r>
            <a:rPr lang="da-DK" dirty="0" smtClean="0"/>
            <a:t>Sundhed</a:t>
          </a:r>
          <a:endParaRPr lang="da-DK" dirty="0"/>
        </a:p>
      </dgm:t>
    </dgm:pt>
    <dgm:pt modelId="{1A224FFD-324A-4913-9B66-ED05D25E56C9}" type="sibTrans" cxnId="{A8491787-904B-4D52-B1C0-ED653C9B45CC}">
      <dgm:prSet/>
      <dgm:spPr/>
      <dgm:t>
        <a:bodyPr/>
        <a:lstStyle/>
        <a:p>
          <a:endParaRPr lang="da-DK"/>
        </a:p>
      </dgm:t>
    </dgm:pt>
    <dgm:pt modelId="{E4C26AC9-6FBF-495B-92E2-F2C5022363ED}" type="parTrans" cxnId="{A8491787-904B-4D52-B1C0-ED653C9B45CC}">
      <dgm:prSet/>
      <dgm:spPr/>
      <dgm:t>
        <a:bodyPr/>
        <a:lstStyle/>
        <a:p>
          <a:endParaRPr lang="da-DK"/>
        </a:p>
      </dgm:t>
    </dgm:pt>
    <dgm:pt modelId="{0FCA6E41-E6EB-4E69-BE5C-14ABFD611708}" type="pres">
      <dgm:prSet presAssocID="{A8C967D7-B4A3-4454-A40E-C3880EC000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4CED67A9-9CC2-4B6D-A793-3FBB436BC091}" type="pres">
      <dgm:prSet presAssocID="{EF00B4CB-C2D1-4EFD-80D7-770E36BA5E96}" presName="hierRoot1" presStyleCnt="0">
        <dgm:presLayoutVars>
          <dgm:hierBranch val="init"/>
        </dgm:presLayoutVars>
      </dgm:prSet>
      <dgm:spPr/>
    </dgm:pt>
    <dgm:pt modelId="{263AA995-1E8E-4948-BE9B-42E7D5358442}" type="pres">
      <dgm:prSet presAssocID="{EF00B4CB-C2D1-4EFD-80D7-770E36BA5E96}" presName="rootComposite1" presStyleCnt="0"/>
      <dgm:spPr/>
    </dgm:pt>
    <dgm:pt modelId="{C04C8B08-BCD1-406B-AB2E-86E94A68989A}" type="pres">
      <dgm:prSet presAssocID="{EF00B4CB-C2D1-4EFD-80D7-770E36BA5E9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E8B8D39-9190-430C-A241-B9B44393A52F}" type="pres">
      <dgm:prSet presAssocID="{EF00B4CB-C2D1-4EFD-80D7-770E36BA5E96}" presName="rootConnector1" presStyleLbl="node1" presStyleIdx="0" presStyleCnt="0"/>
      <dgm:spPr/>
      <dgm:t>
        <a:bodyPr/>
        <a:lstStyle/>
        <a:p>
          <a:endParaRPr lang="da-DK"/>
        </a:p>
      </dgm:t>
    </dgm:pt>
    <dgm:pt modelId="{B2F71473-9342-4D00-84B6-B8A7A6A401CB}" type="pres">
      <dgm:prSet presAssocID="{EF00B4CB-C2D1-4EFD-80D7-770E36BA5E96}" presName="hierChild2" presStyleCnt="0"/>
      <dgm:spPr/>
    </dgm:pt>
    <dgm:pt modelId="{4896177E-6C45-4DC6-95DC-383341C97ECE}" type="pres">
      <dgm:prSet presAssocID="{0F091AC5-1401-48BA-9D39-D7DFAA6BE6B7}" presName="Name37" presStyleLbl="parChTrans1D2" presStyleIdx="0" presStyleCnt="1"/>
      <dgm:spPr/>
      <dgm:t>
        <a:bodyPr/>
        <a:lstStyle/>
        <a:p>
          <a:endParaRPr lang="da-DK"/>
        </a:p>
      </dgm:t>
    </dgm:pt>
    <dgm:pt modelId="{3F19B4DC-0965-4EB9-B647-B826FF3927F7}" type="pres">
      <dgm:prSet presAssocID="{524628C1-E59C-48DC-B1F1-A2D495352626}" presName="hierRoot2" presStyleCnt="0">
        <dgm:presLayoutVars>
          <dgm:hierBranch val="init"/>
        </dgm:presLayoutVars>
      </dgm:prSet>
      <dgm:spPr/>
    </dgm:pt>
    <dgm:pt modelId="{D412999D-D532-4073-9366-1FC3EADD344E}" type="pres">
      <dgm:prSet presAssocID="{524628C1-E59C-48DC-B1F1-A2D495352626}" presName="rootComposite" presStyleCnt="0"/>
      <dgm:spPr/>
    </dgm:pt>
    <dgm:pt modelId="{C7C0903A-6BCD-42FD-8E56-3043CDE11A8F}" type="pres">
      <dgm:prSet presAssocID="{524628C1-E59C-48DC-B1F1-A2D49535262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4605104-03EE-482C-8811-C860594385F9}" type="pres">
      <dgm:prSet presAssocID="{524628C1-E59C-48DC-B1F1-A2D495352626}" presName="rootConnector" presStyleLbl="node2" presStyleIdx="0" presStyleCnt="1"/>
      <dgm:spPr/>
      <dgm:t>
        <a:bodyPr/>
        <a:lstStyle/>
        <a:p>
          <a:endParaRPr lang="da-DK"/>
        </a:p>
      </dgm:t>
    </dgm:pt>
    <dgm:pt modelId="{67081C0A-EFCF-43CF-8262-2E14186FCDB6}" type="pres">
      <dgm:prSet presAssocID="{524628C1-E59C-48DC-B1F1-A2D495352626}" presName="hierChild4" presStyleCnt="0"/>
      <dgm:spPr/>
    </dgm:pt>
    <dgm:pt modelId="{AE843C6D-0E9A-4A8D-960E-94FD4A1C997E}" type="pres">
      <dgm:prSet presAssocID="{8DF75164-69F4-4A74-AF07-53F62D443B43}" presName="Name37" presStyleLbl="parChTrans1D3" presStyleIdx="0" presStyleCnt="3"/>
      <dgm:spPr/>
      <dgm:t>
        <a:bodyPr/>
        <a:lstStyle/>
        <a:p>
          <a:endParaRPr lang="da-DK"/>
        </a:p>
      </dgm:t>
    </dgm:pt>
    <dgm:pt modelId="{BB74527D-1EE2-4E38-9357-12E07F9B2685}" type="pres">
      <dgm:prSet presAssocID="{6CFF0868-3F13-49A8-B3E9-DB6986D0B2D8}" presName="hierRoot2" presStyleCnt="0">
        <dgm:presLayoutVars>
          <dgm:hierBranch val="init"/>
        </dgm:presLayoutVars>
      </dgm:prSet>
      <dgm:spPr/>
    </dgm:pt>
    <dgm:pt modelId="{15BEA324-9D18-4B93-A7A1-35AD37060523}" type="pres">
      <dgm:prSet presAssocID="{6CFF0868-3F13-49A8-B3E9-DB6986D0B2D8}" presName="rootComposite" presStyleCnt="0"/>
      <dgm:spPr/>
    </dgm:pt>
    <dgm:pt modelId="{32B71FA8-BE34-4EBF-8B4C-3A5EB56532D3}" type="pres">
      <dgm:prSet presAssocID="{6CFF0868-3F13-49A8-B3E9-DB6986D0B2D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19609EAA-384B-499B-BBE5-24AE959D71BF}" type="pres">
      <dgm:prSet presAssocID="{6CFF0868-3F13-49A8-B3E9-DB6986D0B2D8}" presName="rootConnector" presStyleLbl="node3" presStyleIdx="0" presStyleCnt="3"/>
      <dgm:spPr/>
      <dgm:t>
        <a:bodyPr/>
        <a:lstStyle/>
        <a:p>
          <a:endParaRPr lang="da-DK"/>
        </a:p>
      </dgm:t>
    </dgm:pt>
    <dgm:pt modelId="{E2B0D907-4499-40AE-8D0D-76ECA030ADA0}" type="pres">
      <dgm:prSet presAssocID="{6CFF0868-3F13-49A8-B3E9-DB6986D0B2D8}" presName="hierChild4" presStyleCnt="0"/>
      <dgm:spPr/>
    </dgm:pt>
    <dgm:pt modelId="{68806565-AB61-47B4-8D8E-DD545B694926}" type="pres">
      <dgm:prSet presAssocID="{5898FC4B-6D1B-418A-ADBE-2D074C77B8F0}" presName="Name37" presStyleLbl="parChTrans1D4" presStyleIdx="0" presStyleCnt="6"/>
      <dgm:spPr/>
      <dgm:t>
        <a:bodyPr/>
        <a:lstStyle/>
        <a:p>
          <a:endParaRPr lang="da-DK"/>
        </a:p>
      </dgm:t>
    </dgm:pt>
    <dgm:pt modelId="{420165BB-AA7D-4D75-85D0-195313151D41}" type="pres">
      <dgm:prSet presAssocID="{2F79A77E-C892-48DF-B416-77571ABE00F2}" presName="hierRoot2" presStyleCnt="0">
        <dgm:presLayoutVars>
          <dgm:hierBranch val="init"/>
        </dgm:presLayoutVars>
      </dgm:prSet>
      <dgm:spPr/>
    </dgm:pt>
    <dgm:pt modelId="{0FC50C69-5A08-4E14-B3F5-D8E43E2FB586}" type="pres">
      <dgm:prSet presAssocID="{2F79A77E-C892-48DF-B416-77571ABE00F2}" presName="rootComposite" presStyleCnt="0"/>
      <dgm:spPr/>
    </dgm:pt>
    <dgm:pt modelId="{EF0928A0-F916-452E-84F6-754BC78A2384}" type="pres">
      <dgm:prSet presAssocID="{2F79A77E-C892-48DF-B416-77571ABE00F2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82361E5C-6052-4049-B8A7-F0BBCED91D74}" type="pres">
      <dgm:prSet presAssocID="{2F79A77E-C892-48DF-B416-77571ABE00F2}" presName="rootConnector" presStyleLbl="node4" presStyleIdx="0" presStyleCnt="6"/>
      <dgm:spPr/>
      <dgm:t>
        <a:bodyPr/>
        <a:lstStyle/>
        <a:p>
          <a:endParaRPr lang="da-DK"/>
        </a:p>
      </dgm:t>
    </dgm:pt>
    <dgm:pt modelId="{D901E824-EC44-4BF3-B446-D8D00B2521D7}" type="pres">
      <dgm:prSet presAssocID="{2F79A77E-C892-48DF-B416-77571ABE00F2}" presName="hierChild4" presStyleCnt="0"/>
      <dgm:spPr/>
    </dgm:pt>
    <dgm:pt modelId="{5FAA79DC-6FEE-4475-9F5E-3BBB8C421C63}" type="pres">
      <dgm:prSet presAssocID="{1944FB06-8120-4E14-884F-1B88CE197283}" presName="Name37" presStyleLbl="parChTrans1D4" presStyleIdx="1" presStyleCnt="6"/>
      <dgm:spPr/>
      <dgm:t>
        <a:bodyPr/>
        <a:lstStyle/>
        <a:p>
          <a:endParaRPr lang="da-DK"/>
        </a:p>
      </dgm:t>
    </dgm:pt>
    <dgm:pt modelId="{9CD4A7DB-8AE6-48F4-94AA-287024565B89}" type="pres">
      <dgm:prSet presAssocID="{D38E8649-1710-41D2-A37B-392A3F96B659}" presName="hierRoot2" presStyleCnt="0">
        <dgm:presLayoutVars>
          <dgm:hierBranch val="init"/>
        </dgm:presLayoutVars>
      </dgm:prSet>
      <dgm:spPr/>
    </dgm:pt>
    <dgm:pt modelId="{4B2928EC-D4E7-42C2-9DFE-8D13182B9780}" type="pres">
      <dgm:prSet presAssocID="{D38E8649-1710-41D2-A37B-392A3F96B659}" presName="rootComposite" presStyleCnt="0"/>
      <dgm:spPr/>
    </dgm:pt>
    <dgm:pt modelId="{ED393E48-E6F6-46E6-9A09-ACD3C0485506}" type="pres">
      <dgm:prSet presAssocID="{D38E8649-1710-41D2-A37B-392A3F96B659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ED13952-8042-4767-B2A8-10E8B1FD9C09}" type="pres">
      <dgm:prSet presAssocID="{D38E8649-1710-41D2-A37B-392A3F96B659}" presName="rootConnector" presStyleLbl="node4" presStyleIdx="1" presStyleCnt="6"/>
      <dgm:spPr/>
      <dgm:t>
        <a:bodyPr/>
        <a:lstStyle/>
        <a:p>
          <a:endParaRPr lang="da-DK"/>
        </a:p>
      </dgm:t>
    </dgm:pt>
    <dgm:pt modelId="{2CAD2D07-7C8E-4F1F-8473-893C7E07B694}" type="pres">
      <dgm:prSet presAssocID="{D38E8649-1710-41D2-A37B-392A3F96B659}" presName="hierChild4" presStyleCnt="0"/>
      <dgm:spPr/>
    </dgm:pt>
    <dgm:pt modelId="{D1DCB79D-87A0-4D14-8E5C-C454050BF8FB}" type="pres">
      <dgm:prSet presAssocID="{D38E8649-1710-41D2-A37B-392A3F96B659}" presName="hierChild5" presStyleCnt="0"/>
      <dgm:spPr/>
    </dgm:pt>
    <dgm:pt modelId="{B7FE610C-98B5-48CB-BB5F-8B5E9F293922}" type="pres">
      <dgm:prSet presAssocID="{C9999CBC-23BF-4313-A953-47BB94A29406}" presName="Name37" presStyleLbl="parChTrans1D4" presStyleIdx="2" presStyleCnt="6"/>
      <dgm:spPr/>
      <dgm:t>
        <a:bodyPr/>
        <a:lstStyle/>
        <a:p>
          <a:endParaRPr lang="da-DK"/>
        </a:p>
      </dgm:t>
    </dgm:pt>
    <dgm:pt modelId="{7BB54D66-245C-474A-8FDE-9D2249201A36}" type="pres">
      <dgm:prSet presAssocID="{F1062518-8F5D-47ED-A8E6-DB04FBE80AF1}" presName="hierRoot2" presStyleCnt="0">
        <dgm:presLayoutVars>
          <dgm:hierBranch val="init"/>
        </dgm:presLayoutVars>
      </dgm:prSet>
      <dgm:spPr/>
    </dgm:pt>
    <dgm:pt modelId="{18556C92-256D-492A-8643-D980240ED44B}" type="pres">
      <dgm:prSet presAssocID="{F1062518-8F5D-47ED-A8E6-DB04FBE80AF1}" presName="rootComposite" presStyleCnt="0"/>
      <dgm:spPr/>
    </dgm:pt>
    <dgm:pt modelId="{BF21D3A3-20F7-497F-806D-8B98EF19B3E7}" type="pres">
      <dgm:prSet presAssocID="{F1062518-8F5D-47ED-A8E6-DB04FBE80AF1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ABBE889-21BC-4D65-9E8C-66B5CA78A7DF}" type="pres">
      <dgm:prSet presAssocID="{F1062518-8F5D-47ED-A8E6-DB04FBE80AF1}" presName="rootConnector" presStyleLbl="node4" presStyleIdx="2" presStyleCnt="6"/>
      <dgm:spPr/>
      <dgm:t>
        <a:bodyPr/>
        <a:lstStyle/>
        <a:p>
          <a:endParaRPr lang="da-DK"/>
        </a:p>
      </dgm:t>
    </dgm:pt>
    <dgm:pt modelId="{FB0DAB3A-41A8-490A-BE0E-0C0D1ECD3BC5}" type="pres">
      <dgm:prSet presAssocID="{F1062518-8F5D-47ED-A8E6-DB04FBE80AF1}" presName="hierChild4" presStyleCnt="0"/>
      <dgm:spPr/>
    </dgm:pt>
    <dgm:pt modelId="{97A726C3-0283-4E05-B7EB-C8533ECB9B6A}" type="pres">
      <dgm:prSet presAssocID="{F1062518-8F5D-47ED-A8E6-DB04FBE80AF1}" presName="hierChild5" presStyleCnt="0"/>
      <dgm:spPr/>
    </dgm:pt>
    <dgm:pt modelId="{366EDC77-E503-474B-AAE5-31155BC236B7}" type="pres">
      <dgm:prSet presAssocID="{2F79A77E-C892-48DF-B416-77571ABE00F2}" presName="hierChild5" presStyleCnt="0"/>
      <dgm:spPr/>
    </dgm:pt>
    <dgm:pt modelId="{9F536189-7C95-458E-9AA6-3128A5A2FEE0}" type="pres">
      <dgm:prSet presAssocID="{2F29CF1C-E7D2-4C83-9C1F-3F5362CB04B3}" presName="Name37" presStyleLbl="parChTrans1D4" presStyleIdx="3" presStyleCnt="6"/>
      <dgm:spPr/>
      <dgm:t>
        <a:bodyPr/>
        <a:lstStyle/>
        <a:p>
          <a:endParaRPr lang="da-DK"/>
        </a:p>
      </dgm:t>
    </dgm:pt>
    <dgm:pt modelId="{9FCF73D0-4FDF-47DB-A29C-51DCBED6E94B}" type="pres">
      <dgm:prSet presAssocID="{C89892CA-F014-4FA8-B879-EBCAB962C1E0}" presName="hierRoot2" presStyleCnt="0">
        <dgm:presLayoutVars>
          <dgm:hierBranch val="init"/>
        </dgm:presLayoutVars>
      </dgm:prSet>
      <dgm:spPr/>
    </dgm:pt>
    <dgm:pt modelId="{395F2EA7-2B55-452F-9418-CE6ACFB35F0E}" type="pres">
      <dgm:prSet presAssocID="{C89892CA-F014-4FA8-B879-EBCAB962C1E0}" presName="rootComposite" presStyleCnt="0"/>
      <dgm:spPr/>
    </dgm:pt>
    <dgm:pt modelId="{DC4A3279-5CDC-49A0-A5BC-2085E14B3D05}" type="pres">
      <dgm:prSet presAssocID="{C89892CA-F014-4FA8-B879-EBCAB962C1E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94C6F1D3-86DC-401E-B31E-34F42740ED80}" type="pres">
      <dgm:prSet presAssocID="{C89892CA-F014-4FA8-B879-EBCAB962C1E0}" presName="rootConnector" presStyleLbl="node4" presStyleIdx="3" presStyleCnt="6"/>
      <dgm:spPr/>
      <dgm:t>
        <a:bodyPr/>
        <a:lstStyle/>
        <a:p>
          <a:endParaRPr lang="da-DK"/>
        </a:p>
      </dgm:t>
    </dgm:pt>
    <dgm:pt modelId="{AD6F8F16-EE39-41F2-97F8-019062B643A9}" type="pres">
      <dgm:prSet presAssocID="{C89892CA-F014-4FA8-B879-EBCAB962C1E0}" presName="hierChild4" presStyleCnt="0"/>
      <dgm:spPr/>
    </dgm:pt>
    <dgm:pt modelId="{4EF8D9B0-ADB2-4D03-A1ED-38322AB8F801}" type="pres">
      <dgm:prSet presAssocID="{120F8EC0-9818-4181-B0A4-C6B87E305DCF}" presName="Name37" presStyleLbl="parChTrans1D4" presStyleIdx="4" presStyleCnt="6"/>
      <dgm:spPr/>
      <dgm:t>
        <a:bodyPr/>
        <a:lstStyle/>
        <a:p>
          <a:endParaRPr lang="da-DK"/>
        </a:p>
      </dgm:t>
    </dgm:pt>
    <dgm:pt modelId="{A8F0D026-005F-4CB0-9F54-F0F55359AD55}" type="pres">
      <dgm:prSet presAssocID="{A75709E4-E380-4C72-A83D-4B6F8157A91E}" presName="hierRoot2" presStyleCnt="0">
        <dgm:presLayoutVars>
          <dgm:hierBranch val="init"/>
        </dgm:presLayoutVars>
      </dgm:prSet>
      <dgm:spPr/>
    </dgm:pt>
    <dgm:pt modelId="{56B54410-1262-4CE6-8F2B-F1A3254BB6C4}" type="pres">
      <dgm:prSet presAssocID="{A75709E4-E380-4C72-A83D-4B6F8157A91E}" presName="rootComposite" presStyleCnt="0"/>
      <dgm:spPr/>
    </dgm:pt>
    <dgm:pt modelId="{B302271A-B4A7-4394-B1C1-3E93C3BA3CF6}" type="pres">
      <dgm:prSet presAssocID="{A75709E4-E380-4C72-A83D-4B6F8157A91E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9EF98F8-7E65-4692-A840-DD8DC21279B3}" type="pres">
      <dgm:prSet presAssocID="{A75709E4-E380-4C72-A83D-4B6F8157A91E}" presName="rootConnector" presStyleLbl="node4" presStyleIdx="4" presStyleCnt="6"/>
      <dgm:spPr/>
      <dgm:t>
        <a:bodyPr/>
        <a:lstStyle/>
        <a:p>
          <a:endParaRPr lang="da-DK"/>
        </a:p>
      </dgm:t>
    </dgm:pt>
    <dgm:pt modelId="{8FB4B50A-0DA1-43E0-B549-B618DC6B8721}" type="pres">
      <dgm:prSet presAssocID="{A75709E4-E380-4C72-A83D-4B6F8157A91E}" presName="hierChild4" presStyleCnt="0"/>
      <dgm:spPr/>
    </dgm:pt>
    <dgm:pt modelId="{51DE1C87-9D26-4E4D-876A-0505A2B5EC1C}" type="pres">
      <dgm:prSet presAssocID="{A75709E4-E380-4C72-A83D-4B6F8157A91E}" presName="hierChild5" presStyleCnt="0"/>
      <dgm:spPr/>
    </dgm:pt>
    <dgm:pt modelId="{5EBB6DFD-C748-4007-8BE0-A56900B62416}" type="pres">
      <dgm:prSet presAssocID="{4BDFB2E4-26FC-446F-9835-BD6AC6000A49}" presName="Name37" presStyleLbl="parChTrans1D4" presStyleIdx="5" presStyleCnt="6"/>
      <dgm:spPr/>
      <dgm:t>
        <a:bodyPr/>
        <a:lstStyle/>
        <a:p>
          <a:endParaRPr lang="da-DK"/>
        </a:p>
      </dgm:t>
    </dgm:pt>
    <dgm:pt modelId="{64FD04BB-3447-475F-AF16-1F38D62CE05C}" type="pres">
      <dgm:prSet presAssocID="{5404312F-C151-473A-B6A4-BA8635F26A32}" presName="hierRoot2" presStyleCnt="0">
        <dgm:presLayoutVars>
          <dgm:hierBranch val="init"/>
        </dgm:presLayoutVars>
      </dgm:prSet>
      <dgm:spPr/>
    </dgm:pt>
    <dgm:pt modelId="{C7501655-058F-4E2A-82C1-DB7304905AED}" type="pres">
      <dgm:prSet presAssocID="{5404312F-C151-473A-B6A4-BA8635F26A32}" presName="rootComposite" presStyleCnt="0"/>
      <dgm:spPr/>
    </dgm:pt>
    <dgm:pt modelId="{5F94AE92-BA62-4F95-80EC-145E1BEDAEF3}" type="pres">
      <dgm:prSet presAssocID="{5404312F-C151-473A-B6A4-BA8635F26A32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E9112B5-94A5-45A7-A8DA-AED44DF298A4}" type="pres">
      <dgm:prSet presAssocID="{5404312F-C151-473A-B6A4-BA8635F26A32}" presName="rootConnector" presStyleLbl="node4" presStyleIdx="5" presStyleCnt="6"/>
      <dgm:spPr/>
      <dgm:t>
        <a:bodyPr/>
        <a:lstStyle/>
        <a:p>
          <a:endParaRPr lang="da-DK"/>
        </a:p>
      </dgm:t>
    </dgm:pt>
    <dgm:pt modelId="{3613D60B-B09B-465B-AAFB-FE239BAA46EE}" type="pres">
      <dgm:prSet presAssocID="{5404312F-C151-473A-B6A4-BA8635F26A32}" presName="hierChild4" presStyleCnt="0"/>
      <dgm:spPr/>
    </dgm:pt>
    <dgm:pt modelId="{AB6ABDDD-4F34-4E83-BD83-782599BEAF88}" type="pres">
      <dgm:prSet presAssocID="{5404312F-C151-473A-B6A4-BA8635F26A32}" presName="hierChild5" presStyleCnt="0"/>
      <dgm:spPr/>
    </dgm:pt>
    <dgm:pt modelId="{CF47C15F-53DC-4412-8C4E-698C88FC731D}" type="pres">
      <dgm:prSet presAssocID="{C89892CA-F014-4FA8-B879-EBCAB962C1E0}" presName="hierChild5" presStyleCnt="0"/>
      <dgm:spPr/>
    </dgm:pt>
    <dgm:pt modelId="{5EE7831B-1460-4810-8C7A-BCF26A7F9C67}" type="pres">
      <dgm:prSet presAssocID="{6CFF0868-3F13-49A8-B3E9-DB6986D0B2D8}" presName="hierChild5" presStyleCnt="0"/>
      <dgm:spPr/>
    </dgm:pt>
    <dgm:pt modelId="{01A91FF4-E730-4C98-94F4-E66051D63790}" type="pres">
      <dgm:prSet presAssocID="{E4C26AC9-6FBF-495B-92E2-F2C5022363ED}" presName="Name37" presStyleLbl="parChTrans1D3" presStyleIdx="1" presStyleCnt="3"/>
      <dgm:spPr/>
      <dgm:t>
        <a:bodyPr/>
        <a:lstStyle/>
        <a:p>
          <a:endParaRPr lang="da-DK"/>
        </a:p>
      </dgm:t>
    </dgm:pt>
    <dgm:pt modelId="{334FBD58-8304-4F28-B71C-72F629C5AB68}" type="pres">
      <dgm:prSet presAssocID="{97F4DE4C-7AA2-4A65-964E-01AEADC78CF7}" presName="hierRoot2" presStyleCnt="0">
        <dgm:presLayoutVars>
          <dgm:hierBranch val="init"/>
        </dgm:presLayoutVars>
      </dgm:prSet>
      <dgm:spPr/>
    </dgm:pt>
    <dgm:pt modelId="{802FD91E-4301-4599-B58A-48772A927EB4}" type="pres">
      <dgm:prSet presAssocID="{97F4DE4C-7AA2-4A65-964E-01AEADC78CF7}" presName="rootComposite" presStyleCnt="0"/>
      <dgm:spPr/>
    </dgm:pt>
    <dgm:pt modelId="{BAB4DFE0-FA07-4CD9-A721-21DBAA8344E4}" type="pres">
      <dgm:prSet presAssocID="{97F4DE4C-7AA2-4A65-964E-01AEADC78CF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20C778E-567E-4626-BB73-C6216480B44C}" type="pres">
      <dgm:prSet presAssocID="{97F4DE4C-7AA2-4A65-964E-01AEADC78CF7}" presName="rootConnector" presStyleLbl="node3" presStyleIdx="1" presStyleCnt="3"/>
      <dgm:spPr/>
      <dgm:t>
        <a:bodyPr/>
        <a:lstStyle/>
        <a:p>
          <a:endParaRPr lang="da-DK"/>
        </a:p>
      </dgm:t>
    </dgm:pt>
    <dgm:pt modelId="{2250F033-C167-4F0A-86EA-EFB302FD01EB}" type="pres">
      <dgm:prSet presAssocID="{97F4DE4C-7AA2-4A65-964E-01AEADC78CF7}" presName="hierChild4" presStyleCnt="0"/>
      <dgm:spPr/>
    </dgm:pt>
    <dgm:pt modelId="{24D036C7-2FD8-4001-BC54-C0B302487754}" type="pres">
      <dgm:prSet presAssocID="{97F4DE4C-7AA2-4A65-964E-01AEADC78CF7}" presName="hierChild5" presStyleCnt="0"/>
      <dgm:spPr/>
    </dgm:pt>
    <dgm:pt modelId="{BC1559C8-014F-47BE-A2D7-B04FDCA2F15F}" type="pres">
      <dgm:prSet presAssocID="{13123724-80F6-41F4-A61C-6F7DEED3CC31}" presName="Name37" presStyleLbl="parChTrans1D3" presStyleIdx="2" presStyleCnt="3"/>
      <dgm:spPr/>
      <dgm:t>
        <a:bodyPr/>
        <a:lstStyle/>
        <a:p>
          <a:endParaRPr lang="da-DK"/>
        </a:p>
      </dgm:t>
    </dgm:pt>
    <dgm:pt modelId="{0BA93753-025D-428A-818C-00BB35BFEA07}" type="pres">
      <dgm:prSet presAssocID="{3F3A6656-6400-423E-8C50-4ADA7FC0D8CF}" presName="hierRoot2" presStyleCnt="0">
        <dgm:presLayoutVars>
          <dgm:hierBranch val="init"/>
        </dgm:presLayoutVars>
      </dgm:prSet>
      <dgm:spPr/>
    </dgm:pt>
    <dgm:pt modelId="{23E40BD1-F805-4F11-92FA-55577289AF85}" type="pres">
      <dgm:prSet presAssocID="{3F3A6656-6400-423E-8C50-4ADA7FC0D8CF}" presName="rootComposite" presStyleCnt="0"/>
      <dgm:spPr/>
    </dgm:pt>
    <dgm:pt modelId="{626F27EB-7CA1-4765-9C16-A09A63736DB5}" type="pres">
      <dgm:prSet presAssocID="{3F3A6656-6400-423E-8C50-4ADA7FC0D8CF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34DB1CD-DCD1-44A1-A9DA-2A94DB3E180D}" type="pres">
      <dgm:prSet presAssocID="{3F3A6656-6400-423E-8C50-4ADA7FC0D8CF}" presName="rootConnector" presStyleLbl="node3" presStyleIdx="2" presStyleCnt="3"/>
      <dgm:spPr/>
      <dgm:t>
        <a:bodyPr/>
        <a:lstStyle/>
        <a:p>
          <a:endParaRPr lang="da-DK"/>
        </a:p>
      </dgm:t>
    </dgm:pt>
    <dgm:pt modelId="{EBA5D770-4576-4934-B043-85DA6A4DB8C2}" type="pres">
      <dgm:prSet presAssocID="{3F3A6656-6400-423E-8C50-4ADA7FC0D8CF}" presName="hierChild4" presStyleCnt="0"/>
      <dgm:spPr/>
    </dgm:pt>
    <dgm:pt modelId="{69BBE01E-63DB-4A8B-82C1-23ACF4651DE6}" type="pres">
      <dgm:prSet presAssocID="{3F3A6656-6400-423E-8C50-4ADA7FC0D8CF}" presName="hierChild5" presStyleCnt="0"/>
      <dgm:spPr/>
    </dgm:pt>
    <dgm:pt modelId="{03F4EF6C-BE47-481B-95F8-01FE6682186F}" type="pres">
      <dgm:prSet presAssocID="{524628C1-E59C-48DC-B1F1-A2D495352626}" presName="hierChild5" presStyleCnt="0"/>
      <dgm:spPr/>
    </dgm:pt>
    <dgm:pt modelId="{C3C79D22-BBDE-40D7-ACA0-75483D260991}" type="pres">
      <dgm:prSet presAssocID="{EF00B4CB-C2D1-4EFD-80D7-770E36BA5E96}" presName="hierChild3" presStyleCnt="0"/>
      <dgm:spPr/>
    </dgm:pt>
  </dgm:ptLst>
  <dgm:cxnLst>
    <dgm:cxn modelId="{B07CE82D-A516-40FA-AD2D-23CA087D3319}" srcId="{2F79A77E-C892-48DF-B416-77571ABE00F2}" destId="{D38E8649-1710-41D2-A37B-392A3F96B659}" srcOrd="0" destOrd="0" parTransId="{1944FB06-8120-4E14-884F-1B88CE197283}" sibTransId="{3BCCBCAF-A067-4A51-92F2-2C63E205F94A}"/>
    <dgm:cxn modelId="{B8B75305-F5AA-493A-8B3D-6F5D0BA08DD5}" type="presOf" srcId="{97F4DE4C-7AA2-4A65-964E-01AEADC78CF7}" destId="{BAB4DFE0-FA07-4CD9-A721-21DBAA8344E4}" srcOrd="0" destOrd="0" presId="urn:microsoft.com/office/officeart/2005/8/layout/orgChart1"/>
    <dgm:cxn modelId="{DE609125-03C6-4006-B6FC-88A1C022B20C}" type="presOf" srcId="{120F8EC0-9818-4181-B0A4-C6B87E305DCF}" destId="{4EF8D9B0-ADB2-4D03-A1ED-38322AB8F801}" srcOrd="0" destOrd="0" presId="urn:microsoft.com/office/officeart/2005/8/layout/orgChart1"/>
    <dgm:cxn modelId="{0AA6700F-19C8-4C37-A374-658FD784F057}" type="presOf" srcId="{F1062518-8F5D-47ED-A8E6-DB04FBE80AF1}" destId="{BF21D3A3-20F7-497F-806D-8B98EF19B3E7}" srcOrd="0" destOrd="0" presId="urn:microsoft.com/office/officeart/2005/8/layout/orgChart1"/>
    <dgm:cxn modelId="{1A71A600-91AD-4820-9ECC-1A28A1973547}" srcId="{2F79A77E-C892-48DF-B416-77571ABE00F2}" destId="{F1062518-8F5D-47ED-A8E6-DB04FBE80AF1}" srcOrd="1" destOrd="0" parTransId="{C9999CBC-23BF-4313-A953-47BB94A29406}" sibTransId="{8BE695F4-C74C-4743-8E0B-A7168B2F289C}"/>
    <dgm:cxn modelId="{EDF5267E-7513-41F0-93C9-3D33C7B24139}" srcId="{A8C967D7-B4A3-4454-A40E-C3880EC00028}" destId="{EF00B4CB-C2D1-4EFD-80D7-770E36BA5E96}" srcOrd="0" destOrd="0" parTransId="{F7751292-827D-4A78-9E96-BA561CA6656A}" sibTransId="{D6587FC6-5F79-463D-89D8-55C0BA65CABE}"/>
    <dgm:cxn modelId="{BCA3D53A-B5CA-4B47-A028-813A0E468745}" type="presOf" srcId="{D38E8649-1710-41D2-A37B-392A3F96B659}" destId="{CED13952-8042-4767-B2A8-10E8B1FD9C09}" srcOrd="1" destOrd="0" presId="urn:microsoft.com/office/officeart/2005/8/layout/orgChart1"/>
    <dgm:cxn modelId="{236507BE-5F33-4862-99C5-E24EE11C1236}" type="presOf" srcId="{A8C967D7-B4A3-4454-A40E-C3880EC00028}" destId="{0FCA6E41-E6EB-4E69-BE5C-14ABFD611708}" srcOrd="0" destOrd="0" presId="urn:microsoft.com/office/officeart/2005/8/layout/orgChart1"/>
    <dgm:cxn modelId="{E652D9C3-289C-4A5D-9B5D-921210F8E2A5}" type="presOf" srcId="{A75709E4-E380-4C72-A83D-4B6F8157A91E}" destId="{B302271A-B4A7-4394-B1C1-3E93C3BA3CF6}" srcOrd="0" destOrd="0" presId="urn:microsoft.com/office/officeart/2005/8/layout/orgChart1"/>
    <dgm:cxn modelId="{75AD33FD-A754-4525-B29C-BE490A3C26E1}" srcId="{C89892CA-F014-4FA8-B879-EBCAB962C1E0}" destId="{A75709E4-E380-4C72-A83D-4B6F8157A91E}" srcOrd="0" destOrd="0" parTransId="{120F8EC0-9818-4181-B0A4-C6B87E305DCF}" sibTransId="{0BD27DDA-C3D3-4F27-94AB-E2DAF3F7BFF3}"/>
    <dgm:cxn modelId="{C534E10B-4891-4DE4-BBAF-299B3BC279DE}" type="presOf" srcId="{E4C26AC9-6FBF-495B-92E2-F2C5022363ED}" destId="{01A91FF4-E730-4C98-94F4-E66051D63790}" srcOrd="0" destOrd="0" presId="urn:microsoft.com/office/officeart/2005/8/layout/orgChart1"/>
    <dgm:cxn modelId="{BC3FCDCC-AF39-4544-B079-3C951499EFD5}" type="presOf" srcId="{C89892CA-F014-4FA8-B879-EBCAB962C1E0}" destId="{DC4A3279-5CDC-49A0-A5BC-2085E14B3D05}" srcOrd="0" destOrd="0" presId="urn:microsoft.com/office/officeart/2005/8/layout/orgChart1"/>
    <dgm:cxn modelId="{DFBA29A5-4533-4147-858B-C0D399880215}" type="presOf" srcId="{0F091AC5-1401-48BA-9D39-D7DFAA6BE6B7}" destId="{4896177E-6C45-4DC6-95DC-383341C97ECE}" srcOrd="0" destOrd="0" presId="urn:microsoft.com/office/officeart/2005/8/layout/orgChart1"/>
    <dgm:cxn modelId="{F544DCFB-07C5-4971-8D9C-027E13FEAC9B}" type="presOf" srcId="{5404312F-C151-473A-B6A4-BA8635F26A32}" destId="{DE9112B5-94A5-45A7-A8DA-AED44DF298A4}" srcOrd="1" destOrd="0" presId="urn:microsoft.com/office/officeart/2005/8/layout/orgChart1"/>
    <dgm:cxn modelId="{CD92E92C-E43E-4B4F-87F9-E4325676AE2A}" type="presOf" srcId="{8DF75164-69F4-4A74-AF07-53F62D443B43}" destId="{AE843C6D-0E9A-4A8D-960E-94FD4A1C997E}" srcOrd="0" destOrd="0" presId="urn:microsoft.com/office/officeart/2005/8/layout/orgChart1"/>
    <dgm:cxn modelId="{5B6D0E66-B251-471C-9271-2268B6139159}" type="presOf" srcId="{5898FC4B-6D1B-418A-ADBE-2D074C77B8F0}" destId="{68806565-AB61-47B4-8D8E-DD545B694926}" srcOrd="0" destOrd="0" presId="urn:microsoft.com/office/officeart/2005/8/layout/orgChart1"/>
    <dgm:cxn modelId="{FDA36CC6-6C1B-4802-98F3-CD2C445B9F89}" srcId="{6CFF0868-3F13-49A8-B3E9-DB6986D0B2D8}" destId="{C89892CA-F014-4FA8-B879-EBCAB962C1E0}" srcOrd="1" destOrd="0" parTransId="{2F29CF1C-E7D2-4C83-9C1F-3F5362CB04B3}" sibTransId="{81B27332-E84D-4B87-9041-A72C70681BB1}"/>
    <dgm:cxn modelId="{5E2F22DC-B782-4E6B-9673-60346C04E045}" type="presOf" srcId="{524628C1-E59C-48DC-B1F1-A2D495352626}" destId="{C7C0903A-6BCD-42FD-8E56-3043CDE11A8F}" srcOrd="0" destOrd="0" presId="urn:microsoft.com/office/officeart/2005/8/layout/orgChart1"/>
    <dgm:cxn modelId="{ECBE3C05-BFD7-4C9C-B2F1-3E0E959289BA}" type="presOf" srcId="{6CFF0868-3F13-49A8-B3E9-DB6986D0B2D8}" destId="{32B71FA8-BE34-4EBF-8B4C-3A5EB56532D3}" srcOrd="0" destOrd="0" presId="urn:microsoft.com/office/officeart/2005/8/layout/orgChart1"/>
    <dgm:cxn modelId="{A8491787-904B-4D52-B1C0-ED653C9B45CC}" srcId="{524628C1-E59C-48DC-B1F1-A2D495352626}" destId="{97F4DE4C-7AA2-4A65-964E-01AEADC78CF7}" srcOrd="1" destOrd="0" parTransId="{E4C26AC9-6FBF-495B-92E2-F2C5022363ED}" sibTransId="{1A224FFD-324A-4913-9B66-ED05D25E56C9}"/>
    <dgm:cxn modelId="{B0A27944-A61B-4512-84DF-35EBBA13E2DF}" srcId="{524628C1-E59C-48DC-B1F1-A2D495352626}" destId="{3F3A6656-6400-423E-8C50-4ADA7FC0D8CF}" srcOrd="2" destOrd="0" parTransId="{13123724-80F6-41F4-A61C-6F7DEED3CC31}" sibTransId="{DA4EC56C-828B-47D1-86BC-4E09BE1275A4}"/>
    <dgm:cxn modelId="{E91EEA37-CF60-4E12-87C6-287867AB643C}" type="presOf" srcId="{EF00B4CB-C2D1-4EFD-80D7-770E36BA5E96}" destId="{C04C8B08-BCD1-406B-AB2E-86E94A68989A}" srcOrd="0" destOrd="0" presId="urn:microsoft.com/office/officeart/2005/8/layout/orgChart1"/>
    <dgm:cxn modelId="{113DCCC1-D3C6-4DA8-9896-17B8A25B3732}" type="presOf" srcId="{2F29CF1C-E7D2-4C83-9C1F-3F5362CB04B3}" destId="{9F536189-7C95-458E-9AA6-3128A5A2FEE0}" srcOrd="0" destOrd="0" presId="urn:microsoft.com/office/officeart/2005/8/layout/orgChart1"/>
    <dgm:cxn modelId="{C6561F52-5957-40F1-8301-96ECBFE324E3}" type="presOf" srcId="{13123724-80F6-41F4-A61C-6F7DEED3CC31}" destId="{BC1559C8-014F-47BE-A2D7-B04FDCA2F15F}" srcOrd="0" destOrd="0" presId="urn:microsoft.com/office/officeart/2005/8/layout/orgChart1"/>
    <dgm:cxn modelId="{82C9378D-3DD9-4C42-95F4-851F1B442089}" type="presOf" srcId="{6CFF0868-3F13-49A8-B3E9-DB6986D0B2D8}" destId="{19609EAA-384B-499B-BBE5-24AE959D71BF}" srcOrd="1" destOrd="0" presId="urn:microsoft.com/office/officeart/2005/8/layout/orgChart1"/>
    <dgm:cxn modelId="{C909D0CC-299A-4587-9077-0FC80F5AE7BC}" type="presOf" srcId="{2F79A77E-C892-48DF-B416-77571ABE00F2}" destId="{82361E5C-6052-4049-B8A7-F0BBCED91D74}" srcOrd="1" destOrd="0" presId="urn:microsoft.com/office/officeart/2005/8/layout/orgChart1"/>
    <dgm:cxn modelId="{5BABA937-6CD2-4DA5-B66A-5715BF72FA50}" type="presOf" srcId="{A75709E4-E380-4C72-A83D-4B6F8157A91E}" destId="{79EF98F8-7E65-4692-A840-DD8DC21279B3}" srcOrd="1" destOrd="0" presId="urn:microsoft.com/office/officeart/2005/8/layout/orgChart1"/>
    <dgm:cxn modelId="{BC505B8C-FEE2-426A-B5CE-F1B4797593EF}" type="presOf" srcId="{2F79A77E-C892-48DF-B416-77571ABE00F2}" destId="{EF0928A0-F916-452E-84F6-754BC78A2384}" srcOrd="0" destOrd="0" presId="urn:microsoft.com/office/officeart/2005/8/layout/orgChart1"/>
    <dgm:cxn modelId="{A5AB85E5-A04B-4404-922A-16EE23F14AEA}" type="presOf" srcId="{3F3A6656-6400-423E-8C50-4ADA7FC0D8CF}" destId="{E34DB1CD-DCD1-44A1-A9DA-2A94DB3E180D}" srcOrd="1" destOrd="0" presId="urn:microsoft.com/office/officeart/2005/8/layout/orgChart1"/>
    <dgm:cxn modelId="{715EAD9E-E6C4-4016-B635-40A79A9B2D60}" type="presOf" srcId="{97F4DE4C-7AA2-4A65-964E-01AEADC78CF7}" destId="{420C778E-567E-4626-BB73-C6216480B44C}" srcOrd="1" destOrd="0" presId="urn:microsoft.com/office/officeart/2005/8/layout/orgChart1"/>
    <dgm:cxn modelId="{584883CA-DC18-4BFA-A4BC-CED1B9D73339}" srcId="{524628C1-E59C-48DC-B1F1-A2D495352626}" destId="{6CFF0868-3F13-49A8-B3E9-DB6986D0B2D8}" srcOrd="0" destOrd="0" parTransId="{8DF75164-69F4-4A74-AF07-53F62D443B43}" sibTransId="{C149F501-45F3-4FAE-8600-6A9A3DB312AA}"/>
    <dgm:cxn modelId="{12145539-952F-4A96-BD03-450E38201E65}" type="presOf" srcId="{1944FB06-8120-4E14-884F-1B88CE197283}" destId="{5FAA79DC-6FEE-4475-9F5E-3BBB8C421C63}" srcOrd="0" destOrd="0" presId="urn:microsoft.com/office/officeart/2005/8/layout/orgChart1"/>
    <dgm:cxn modelId="{A1DAE8FC-F261-416D-9E47-66D5AC634997}" srcId="{6CFF0868-3F13-49A8-B3E9-DB6986D0B2D8}" destId="{2F79A77E-C892-48DF-B416-77571ABE00F2}" srcOrd="0" destOrd="0" parTransId="{5898FC4B-6D1B-418A-ADBE-2D074C77B8F0}" sibTransId="{E45DE720-2311-475E-AE0F-7F15DD93B603}"/>
    <dgm:cxn modelId="{0AE1A9D2-B344-41EF-B3CC-4D37A5978E12}" type="presOf" srcId="{D38E8649-1710-41D2-A37B-392A3F96B659}" destId="{ED393E48-E6F6-46E6-9A09-ACD3C0485506}" srcOrd="0" destOrd="0" presId="urn:microsoft.com/office/officeart/2005/8/layout/orgChart1"/>
    <dgm:cxn modelId="{874ACC22-2B35-4496-A173-CE6571ED3EBB}" srcId="{EF00B4CB-C2D1-4EFD-80D7-770E36BA5E96}" destId="{524628C1-E59C-48DC-B1F1-A2D495352626}" srcOrd="0" destOrd="0" parTransId="{0F091AC5-1401-48BA-9D39-D7DFAA6BE6B7}" sibTransId="{3820E1E1-CF81-4D9F-8A1A-548ACD64B4B0}"/>
    <dgm:cxn modelId="{1BB786FE-233C-474D-971F-4693A4E1DE0E}" type="presOf" srcId="{5404312F-C151-473A-B6A4-BA8635F26A32}" destId="{5F94AE92-BA62-4F95-80EC-145E1BEDAEF3}" srcOrd="0" destOrd="0" presId="urn:microsoft.com/office/officeart/2005/8/layout/orgChart1"/>
    <dgm:cxn modelId="{4335BC26-B1EC-4182-82FE-9AF9018B593C}" type="presOf" srcId="{3F3A6656-6400-423E-8C50-4ADA7FC0D8CF}" destId="{626F27EB-7CA1-4765-9C16-A09A63736DB5}" srcOrd="0" destOrd="0" presId="urn:microsoft.com/office/officeart/2005/8/layout/orgChart1"/>
    <dgm:cxn modelId="{087155AD-ECA7-44C4-8491-F2547FBA2E41}" type="presOf" srcId="{EF00B4CB-C2D1-4EFD-80D7-770E36BA5E96}" destId="{EE8B8D39-9190-430C-A241-B9B44393A52F}" srcOrd="1" destOrd="0" presId="urn:microsoft.com/office/officeart/2005/8/layout/orgChart1"/>
    <dgm:cxn modelId="{FD97A65A-93D2-4ED2-B46C-10660A5A3266}" type="presOf" srcId="{4BDFB2E4-26FC-446F-9835-BD6AC6000A49}" destId="{5EBB6DFD-C748-4007-8BE0-A56900B62416}" srcOrd="0" destOrd="0" presId="urn:microsoft.com/office/officeart/2005/8/layout/orgChart1"/>
    <dgm:cxn modelId="{125D5A0A-14AC-4C63-9FC4-14F11476505E}" type="presOf" srcId="{C89892CA-F014-4FA8-B879-EBCAB962C1E0}" destId="{94C6F1D3-86DC-401E-B31E-34F42740ED80}" srcOrd="1" destOrd="0" presId="urn:microsoft.com/office/officeart/2005/8/layout/orgChart1"/>
    <dgm:cxn modelId="{06083397-91C3-4A5C-8090-7843477BA9F3}" type="presOf" srcId="{C9999CBC-23BF-4313-A953-47BB94A29406}" destId="{B7FE610C-98B5-48CB-BB5F-8B5E9F293922}" srcOrd="0" destOrd="0" presId="urn:microsoft.com/office/officeart/2005/8/layout/orgChart1"/>
    <dgm:cxn modelId="{09515231-162A-4169-8B38-C0ADC5A1A1AC}" srcId="{C89892CA-F014-4FA8-B879-EBCAB962C1E0}" destId="{5404312F-C151-473A-B6A4-BA8635F26A32}" srcOrd="1" destOrd="0" parTransId="{4BDFB2E4-26FC-446F-9835-BD6AC6000A49}" sibTransId="{10F55267-D423-4D30-BED2-5DDB60368457}"/>
    <dgm:cxn modelId="{80F4FA84-EF92-4777-B9BA-008E50379348}" type="presOf" srcId="{F1062518-8F5D-47ED-A8E6-DB04FBE80AF1}" destId="{AABBE889-21BC-4D65-9E8C-66B5CA78A7DF}" srcOrd="1" destOrd="0" presId="urn:microsoft.com/office/officeart/2005/8/layout/orgChart1"/>
    <dgm:cxn modelId="{BC9490DA-1B70-4135-9C32-A074BE76938C}" type="presOf" srcId="{524628C1-E59C-48DC-B1F1-A2D495352626}" destId="{D4605104-03EE-482C-8811-C860594385F9}" srcOrd="1" destOrd="0" presId="urn:microsoft.com/office/officeart/2005/8/layout/orgChart1"/>
    <dgm:cxn modelId="{8C08D601-48C5-4283-B5F8-3F3E57D1BB1C}" type="presParOf" srcId="{0FCA6E41-E6EB-4E69-BE5C-14ABFD611708}" destId="{4CED67A9-9CC2-4B6D-A793-3FBB436BC091}" srcOrd="0" destOrd="0" presId="urn:microsoft.com/office/officeart/2005/8/layout/orgChart1"/>
    <dgm:cxn modelId="{C736B6F8-538D-439E-B685-C26F8DEC499B}" type="presParOf" srcId="{4CED67A9-9CC2-4B6D-A793-3FBB436BC091}" destId="{263AA995-1E8E-4948-BE9B-42E7D5358442}" srcOrd="0" destOrd="0" presId="urn:microsoft.com/office/officeart/2005/8/layout/orgChart1"/>
    <dgm:cxn modelId="{0C8C0C75-3DAA-4EF8-A7B0-158E55921D13}" type="presParOf" srcId="{263AA995-1E8E-4948-BE9B-42E7D5358442}" destId="{C04C8B08-BCD1-406B-AB2E-86E94A68989A}" srcOrd="0" destOrd="0" presId="urn:microsoft.com/office/officeart/2005/8/layout/orgChart1"/>
    <dgm:cxn modelId="{BE2AD715-E3C7-4A0B-9067-831E1054AEFD}" type="presParOf" srcId="{263AA995-1E8E-4948-BE9B-42E7D5358442}" destId="{EE8B8D39-9190-430C-A241-B9B44393A52F}" srcOrd="1" destOrd="0" presId="urn:microsoft.com/office/officeart/2005/8/layout/orgChart1"/>
    <dgm:cxn modelId="{AE00FC14-A348-4929-A1A6-C4D05B47F1DB}" type="presParOf" srcId="{4CED67A9-9CC2-4B6D-A793-3FBB436BC091}" destId="{B2F71473-9342-4D00-84B6-B8A7A6A401CB}" srcOrd="1" destOrd="0" presId="urn:microsoft.com/office/officeart/2005/8/layout/orgChart1"/>
    <dgm:cxn modelId="{24842784-0296-426F-8BAC-BD02E3AE77D0}" type="presParOf" srcId="{B2F71473-9342-4D00-84B6-B8A7A6A401CB}" destId="{4896177E-6C45-4DC6-95DC-383341C97ECE}" srcOrd="0" destOrd="0" presId="urn:microsoft.com/office/officeart/2005/8/layout/orgChart1"/>
    <dgm:cxn modelId="{3AE821F9-DC37-4366-8974-1193C6332004}" type="presParOf" srcId="{B2F71473-9342-4D00-84B6-B8A7A6A401CB}" destId="{3F19B4DC-0965-4EB9-B647-B826FF3927F7}" srcOrd="1" destOrd="0" presId="urn:microsoft.com/office/officeart/2005/8/layout/orgChart1"/>
    <dgm:cxn modelId="{10C43BED-A1B7-43D3-8363-D06FB1DFAD26}" type="presParOf" srcId="{3F19B4DC-0965-4EB9-B647-B826FF3927F7}" destId="{D412999D-D532-4073-9366-1FC3EADD344E}" srcOrd="0" destOrd="0" presId="urn:microsoft.com/office/officeart/2005/8/layout/orgChart1"/>
    <dgm:cxn modelId="{7F72AC67-A75A-445A-9061-12D9788399D4}" type="presParOf" srcId="{D412999D-D532-4073-9366-1FC3EADD344E}" destId="{C7C0903A-6BCD-42FD-8E56-3043CDE11A8F}" srcOrd="0" destOrd="0" presId="urn:microsoft.com/office/officeart/2005/8/layout/orgChart1"/>
    <dgm:cxn modelId="{CFC05F5A-6CD2-4DA9-82E0-E3E70044F70F}" type="presParOf" srcId="{D412999D-D532-4073-9366-1FC3EADD344E}" destId="{D4605104-03EE-482C-8811-C860594385F9}" srcOrd="1" destOrd="0" presId="urn:microsoft.com/office/officeart/2005/8/layout/orgChart1"/>
    <dgm:cxn modelId="{419D0C80-C248-40A7-9F8B-33200DBFC480}" type="presParOf" srcId="{3F19B4DC-0965-4EB9-B647-B826FF3927F7}" destId="{67081C0A-EFCF-43CF-8262-2E14186FCDB6}" srcOrd="1" destOrd="0" presId="urn:microsoft.com/office/officeart/2005/8/layout/orgChart1"/>
    <dgm:cxn modelId="{C2E51414-72D4-4898-BF1D-C1F827D8505C}" type="presParOf" srcId="{67081C0A-EFCF-43CF-8262-2E14186FCDB6}" destId="{AE843C6D-0E9A-4A8D-960E-94FD4A1C997E}" srcOrd="0" destOrd="0" presId="urn:microsoft.com/office/officeart/2005/8/layout/orgChart1"/>
    <dgm:cxn modelId="{8D7463E4-725C-45FB-A4D9-0CB6306E2AB5}" type="presParOf" srcId="{67081C0A-EFCF-43CF-8262-2E14186FCDB6}" destId="{BB74527D-1EE2-4E38-9357-12E07F9B2685}" srcOrd="1" destOrd="0" presId="urn:microsoft.com/office/officeart/2005/8/layout/orgChart1"/>
    <dgm:cxn modelId="{0203290C-72F8-4C00-87F3-2299B2EABABE}" type="presParOf" srcId="{BB74527D-1EE2-4E38-9357-12E07F9B2685}" destId="{15BEA324-9D18-4B93-A7A1-35AD37060523}" srcOrd="0" destOrd="0" presId="urn:microsoft.com/office/officeart/2005/8/layout/orgChart1"/>
    <dgm:cxn modelId="{20CAA688-960A-42C8-BD01-781B2CB07B93}" type="presParOf" srcId="{15BEA324-9D18-4B93-A7A1-35AD37060523}" destId="{32B71FA8-BE34-4EBF-8B4C-3A5EB56532D3}" srcOrd="0" destOrd="0" presId="urn:microsoft.com/office/officeart/2005/8/layout/orgChart1"/>
    <dgm:cxn modelId="{13ADDE60-A95F-4481-9F81-7290567C1FD4}" type="presParOf" srcId="{15BEA324-9D18-4B93-A7A1-35AD37060523}" destId="{19609EAA-384B-499B-BBE5-24AE959D71BF}" srcOrd="1" destOrd="0" presId="urn:microsoft.com/office/officeart/2005/8/layout/orgChart1"/>
    <dgm:cxn modelId="{956F337E-695C-4A67-9B76-B0F7506E67AA}" type="presParOf" srcId="{BB74527D-1EE2-4E38-9357-12E07F9B2685}" destId="{E2B0D907-4499-40AE-8D0D-76ECA030ADA0}" srcOrd="1" destOrd="0" presId="urn:microsoft.com/office/officeart/2005/8/layout/orgChart1"/>
    <dgm:cxn modelId="{675CF2A5-5CF9-4470-B28F-4A98FF73893F}" type="presParOf" srcId="{E2B0D907-4499-40AE-8D0D-76ECA030ADA0}" destId="{68806565-AB61-47B4-8D8E-DD545B694926}" srcOrd="0" destOrd="0" presId="urn:microsoft.com/office/officeart/2005/8/layout/orgChart1"/>
    <dgm:cxn modelId="{3A058C35-D3C9-4045-A737-C68F299325C7}" type="presParOf" srcId="{E2B0D907-4499-40AE-8D0D-76ECA030ADA0}" destId="{420165BB-AA7D-4D75-85D0-195313151D41}" srcOrd="1" destOrd="0" presId="urn:microsoft.com/office/officeart/2005/8/layout/orgChart1"/>
    <dgm:cxn modelId="{17B982E5-C1FF-4CC1-BA93-771C69899E50}" type="presParOf" srcId="{420165BB-AA7D-4D75-85D0-195313151D41}" destId="{0FC50C69-5A08-4E14-B3F5-D8E43E2FB586}" srcOrd="0" destOrd="0" presId="urn:microsoft.com/office/officeart/2005/8/layout/orgChart1"/>
    <dgm:cxn modelId="{3845969C-8689-42F2-B12A-F9ECFB348CD9}" type="presParOf" srcId="{0FC50C69-5A08-4E14-B3F5-D8E43E2FB586}" destId="{EF0928A0-F916-452E-84F6-754BC78A2384}" srcOrd="0" destOrd="0" presId="urn:microsoft.com/office/officeart/2005/8/layout/orgChart1"/>
    <dgm:cxn modelId="{61D06D69-1804-46EE-A3AE-7FF388F79347}" type="presParOf" srcId="{0FC50C69-5A08-4E14-B3F5-D8E43E2FB586}" destId="{82361E5C-6052-4049-B8A7-F0BBCED91D74}" srcOrd="1" destOrd="0" presId="urn:microsoft.com/office/officeart/2005/8/layout/orgChart1"/>
    <dgm:cxn modelId="{A098C688-06B6-4CA5-8DBC-A34AC6AED681}" type="presParOf" srcId="{420165BB-AA7D-4D75-85D0-195313151D41}" destId="{D901E824-EC44-4BF3-B446-D8D00B2521D7}" srcOrd="1" destOrd="0" presId="urn:microsoft.com/office/officeart/2005/8/layout/orgChart1"/>
    <dgm:cxn modelId="{C9102EF9-4CAC-403F-9ABC-4DE68DE74D6F}" type="presParOf" srcId="{D901E824-EC44-4BF3-B446-D8D00B2521D7}" destId="{5FAA79DC-6FEE-4475-9F5E-3BBB8C421C63}" srcOrd="0" destOrd="0" presId="urn:microsoft.com/office/officeart/2005/8/layout/orgChart1"/>
    <dgm:cxn modelId="{A7D6F89F-2BCA-4E3C-A730-25017482B4EF}" type="presParOf" srcId="{D901E824-EC44-4BF3-B446-D8D00B2521D7}" destId="{9CD4A7DB-8AE6-48F4-94AA-287024565B89}" srcOrd="1" destOrd="0" presId="urn:microsoft.com/office/officeart/2005/8/layout/orgChart1"/>
    <dgm:cxn modelId="{AED30B6B-7748-4EB3-80F9-EFB5FE89BE0B}" type="presParOf" srcId="{9CD4A7DB-8AE6-48F4-94AA-287024565B89}" destId="{4B2928EC-D4E7-42C2-9DFE-8D13182B9780}" srcOrd="0" destOrd="0" presId="urn:microsoft.com/office/officeart/2005/8/layout/orgChart1"/>
    <dgm:cxn modelId="{1E95D6EF-5B6B-4F38-AFC0-F43CE093B530}" type="presParOf" srcId="{4B2928EC-D4E7-42C2-9DFE-8D13182B9780}" destId="{ED393E48-E6F6-46E6-9A09-ACD3C0485506}" srcOrd="0" destOrd="0" presId="urn:microsoft.com/office/officeart/2005/8/layout/orgChart1"/>
    <dgm:cxn modelId="{152042F6-70A4-4AF7-B190-7D27939FB442}" type="presParOf" srcId="{4B2928EC-D4E7-42C2-9DFE-8D13182B9780}" destId="{CED13952-8042-4767-B2A8-10E8B1FD9C09}" srcOrd="1" destOrd="0" presId="urn:microsoft.com/office/officeart/2005/8/layout/orgChart1"/>
    <dgm:cxn modelId="{415D1AD5-3040-4565-ACD8-623E6AD1B6D5}" type="presParOf" srcId="{9CD4A7DB-8AE6-48F4-94AA-287024565B89}" destId="{2CAD2D07-7C8E-4F1F-8473-893C7E07B694}" srcOrd="1" destOrd="0" presId="urn:microsoft.com/office/officeart/2005/8/layout/orgChart1"/>
    <dgm:cxn modelId="{F78FECFE-593D-4D03-9BD2-2C7BF667F34D}" type="presParOf" srcId="{9CD4A7DB-8AE6-48F4-94AA-287024565B89}" destId="{D1DCB79D-87A0-4D14-8E5C-C454050BF8FB}" srcOrd="2" destOrd="0" presId="urn:microsoft.com/office/officeart/2005/8/layout/orgChart1"/>
    <dgm:cxn modelId="{A4C51730-45B8-4183-8177-E9655A4EAAC7}" type="presParOf" srcId="{D901E824-EC44-4BF3-B446-D8D00B2521D7}" destId="{B7FE610C-98B5-48CB-BB5F-8B5E9F293922}" srcOrd="2" destOrd="0" presId="urn:microsoft.com/office/officeart/2005/8/layout/orgChart1"/>
    <dgm:cxn modelId="{6B4E5C18-EF19-43D9-A7F3-574396F7217D}" type="presParOf" srcId="{D901E824-EC44-4BF3-B446-D8D00B2521D7}" destId="{7BB54D66-245C-474A-8FDE-9D2249201A36}" srcOrd="3" destOrd="0" presId="urn:microsoft.com/office/officeart/2005/8/layout/orgChart1"/>
    <dgm:cxn modelId="{AFBCAB8C-D280-4A21-87AC-9DFE6CEF1B94}" type="presParOf" srcId="{7BB54D66-245C-474A-8FDE-9D2249201A36}" destId="{18556C92-256D-492A-8643-D980240ED44B}" srcOrd="0" destOrd="0" presId="urn:microsoft.com/office/officeart/2005/8/layout/orgChart1"/>
    <dgm:cxn modelId="{D89EBAEC-87BA-4496-B9E1-0B062D25102E}" type="presParOf" srcId="{18556C92-256D-492A-8643-D980240ED44B}" destId="{BF21D3A3-20F7-497F-806D-8B98EF19B3E7}" srcOrd="0" destOrd="0" presId="urn:microsoft.com/office/officeart/2005/8/layout/orgChart1"/>
    <dgm:cxn modelId="{7FE1B61E-37D8-4A0F-A162-7AB91A4F7337}" type="presParOf" srcId="{18556C92-256D-492A-8643-D980240ED44B}" destId="{AABBE889-21BC-4D65-9E8C-66B5CA78A7DF}" srcOrd="1" destOrd="0" presId="urn:microsoft.com/office/officeart/2005/8/layout/orgChart1"/>
    <dgm:cxn modelId="{04E16CD9-341F-4E4D-AE1F-5EA88835B7BB}" type="presParOf" srcId="{7BB54D66-245C-474A-8FDE-9D2249201A36}" destId="{FB0DAB3A-41A8-490A-BE0E-0C0D1ECD3BC5}" srcOrd="1" destOrd="0" presId="urn:microsoft.com/office/officeart/2005/8/layout/orgChart1"/>
    <dgm:cxn modelId="{C0F7E5B3-3B1B-4505-BED1-0456F4EEB4A1}" type="presParOf" srcId="{7BB54D66-245C-474A-8FDE-9D2249201A36}" destId="{97A726C3-0283-4E05-B7EB-C8533ECB9B6A}" srcOrd="2" destOrd="0" presId="urn:microsoft.com/office/officeart/2005/8/layout/orgChart1"/>
    <dgm:cxn modelId="{12B0F52D-D1FB-4E24-8CCF-A67A56819031}" type="presParOf" srcId="{420165BB-AA7D-4D75-85D0-195313151D41}" destId="{366EDC77-E503-474B-AAE5-31155BC236B7}" srcOrd="2" destOrd="0" presId="urn:microsoft.com/office/officeart/2005/8/layout/orgChart1"/>
    <dgm:cxn modelId="{FD8A32C5-2ED3-4801-8082-347BDBB4ECD2}" type="presParOf" srcId="{E2B0D907-4499-40AE-8D0D-76ECA030ADA0}" destId="{9F536189-7C95-458E-9AA6-3128A5A2FEE0}" srcOrd="2" destOrd="0" presId="urn:microsoft.com/office/officeart/2005/8/layout/orgChart1"/>
    <dgm:cxn modelId="{929BFAB9-BF41-4CA3-9C7E-36C8D2C069E8}" type="presParOf" srcId="{E2B0D907-4499-40AE-8D0D-76ECA030ADA0}" destId="{9FCF73D0-4FDF-47DB-A29C-51DCBED6E94B}" srcOrd="3" destOrd="0" presId="urn:microsoft.com/office/officeart/2005/8/layout/orgChart1"/>
    <dgm:cxn modelId="{914F5C11-E663-4368-B36D-CAF821511111}" type="presParOf" srcId="{9FCF73D0-4FDF-47DB-A29C-51DCBED6E94B}" destId="{395F2EA7-2B55-452F-9418-CE6ACFB35F0E}" srcOrd="0" destOrd="0" presId="urn:microsoft.com/office/officeart/2005/8/layout/orgChart1"/>
    <dgm:cxn modelId="{C6364851-93BA-46DD-9BB4-0E83927208E3}" type="presParOf" srcId="{395F2EA7-2B55-452F-9418-CE6ACFB35F0E}" destId="{DC4A3279-5CDC-49A0-A5BC-2085E14B3D05}" srcOrd="0" destOrd="0" presId="urn:microsoft.com/office/officeart/2005/8/layout/orgChart1"/>
    <dgm:cxn modelId="{F0F137AD-7E40-4237-8AD5-8BA2A14D98F8}" type="presParOf" srcId="{395F2EA7-2B55-452F-9418-CE6ACFB35F0E}" destId="{94C6F1D3-86DC-401E-B31E-34F42740ED80}" srcOrd="1" destOrd="0" presId="urn:microsoft.com/office/officeart/2005/8/layout/orgChart1"/>
    <dgm:cxn modelId="{77348399-52E7-4C49-B8F0-950DC7741984}" type="presParOf" srcId="{9FCF73D0-4FDF-47DB-A29C-51DCBED6E94B}" destId="{AD6F8F16-EE39-41F2-97F8-019062B643A9}" srcOrd="1" destOrd="0" presId="urn:microsoft.com/office/officeart/2005/8/layout/orgChart1"/>
    <dgm:cxn modelId="{BFAEDC87-A930-403A-8B43-0D4CDDAD1FF7}" type="presParOf" srcId="{AD6F8F16-EE39-41F2-97F8-019062B643A9}" destId="{4EF8D9B0-ADB2-4D03-A1ED-38322AB8F801}" srcOrd="0" destOrd="0" presId="urn:microsoft.com/office/officeart/2005/8/layout/orgChart1"/>
    <dgm:cxn modelId="{65247490-D215-49F5-847E-689C7E2D2384}" type="presParOf" srcId="{AD6F8F16-EE39-41F2-97F8-019062B643A9}" destId="{A8F0D026-005F-4CB0-9F54-F0F55359AD55}" srcOrd="1" destOrd="0" presId="urn:microsoft.com/office/officeart/2005/8/layout/orgChart1"/>
    <dgm:cxn modelId="{0F5A0AC5-D95B-43CD-B78E-C0C58B830FB6}" type="presParOf" srcId="{A8F0D026-005F-4CB0-9F54-F0F55359AD55}" destId="{56B54410-1262-4CE6-8F2B-F1A3254BB6C4}" srcOrd="0" destOrd="0" presId="urn:microsoft.com/office/officeart/2005/8/layout/orgChart1"/>
    <dgm:cxn modelId="{25C49833-0BDD-4A22-A986-D06334114E0B}" type="presParOf" srcId="{56B54410-1262-4CE6-8F2B-F1A3254BB6C4}" destId="{B302271A-B4A7-4394-B1C1-3E93C3BA3CF6}" srcOrd="0" destOrd="0" presId="urn:microsoft.com/office/officeart/2005/8/layout/orgChart1"/>
    <dgm:cxn modelId="{1CFE3436-A86A-4CD1-946F-E5D232B59F38}" type="presParOf" srcId="{56B54410-1262-4CE6-8F2B-F1A3254BB6C4}" destId="{79EF98F8-7E65-4692-A840-DD8DC21279B3}" srcOrd="1" destOrd="0" presId="urn:microsoft.com/office/officeart/2005/8/layout/orgChart1"/>
    <dgm:cxn modelId="{052C7555-A450-4C95-90ED-C4F6D0D9C804}" type="presParOf" srcId="{A8F0D026-005F-4CB0-9F54-F0F55359AD55}" destId="{8FB4B50A-0DA1-43E0-B549-B618DC6B8721}" srcOrd="1" destOrd="0" presId="urn:microsoft.com/office/officeart/2005/8/layout/orgChart1"/>
    <dgm:cxn modelId="{67C179F9-276C-428D-BBC2-66B790EA52B8}" type="presParOf" srcId="{A8F0D026-005F-4CB0-9F54-F0F55359AD55}" destId="{51DE1C87-9D26-4E4D-876A-0505A2B5EC1C}" srcOrd="2" destOrd="0" presId="urn:microsoft.com/office/officeart/2005/8/layout/orgChart1"/>
    <dgm:cxn modelId="{F87BA595-6BFD-4FF8-8F00-BCBB90605BC1}" type="presParOf" srcId="{AD6F8F16-EE39-41F2-97F8-019062B643A9}" destId="{5EBB6DFD-C748-4007-8BE0-A56900B62416}" srcOrd="2" destOrd="0" presId="urn:microsoft.com/office/officeart/2005/8/layout/orgChart1"/>
    <dgm:cxn modelId="{82A8A329-D685-4E89-9B5D-879D76147075}" type="presParOf" srcId="{AD6F8F16-EE39-41F2-97F8-019062B643A9}" destId="{64FD04BB-3447-475F-AF16-1F38D62CE05C}" srcOrd="3" destOrd="0" presId="urn:microsoft.com/office/officeart/2005/8/layout/orgChart1"/>
    <dgm:cxn modelId="{728C58CA-C2E0-4EC5-BBB4-1CF29969801C}" type="presParOf" srcId="{64FD04BB-3447-475F-AF16-1F38D62CE05C}" destId="{C7501655-058F-4E2A-82C1-DB7304905AED}" srcOrd="0" destOrd="0" presId="urn:microsoft.com/office/officeart/2005/8/layout/orgChart1"/>
    <dgm:cxn modelId="{F5C9F5E5-8263-41DC-B711-B01732E60876}" type="presParOf" srcId="{C7501655-058F-4E2A-82C1-DB7304905AED}" destId="{5F94AE92-BA62-4F95-80EC-145E1BEDAEF3}" srcOrd="0" destOrd="0" presId="urn:microsoft.com/office/officeart/2005/8/layout/orgChart1"/>
    <dgm:cxn modelId="{3C7B699E-A071-4AF9-9D23-23195F4FC911}" type="presParOf" srcId="{C7501655-058F-4E2A-82C1-DB7304905AED}" destId="{DE9112B5-94A5-45A7-A8DA-AED44DF298A4}" srcOrd="1" destOrd="0" presId="urn:microsoft.com/office/officeart/2005/8/layout/orgChart1"/>
    <dgm:cxn modelId="{4FE272C6-E0EA-4509-98F2-97311673024F}" type="presParOf" srcId="{64FD04BB-3447-475F-AF16-1F38D62CE05C}" destId="{3613D60B-B09B-465B-AAFB-FE239BAA46EE}" srcOrd="1" destOrd="0" presId="urn:microsoft.com/office/officeart/2005/8/layout/orgChart1"/>
    <dgm:cxn modelId="{8E91E547-2DA7-40C4-A1C6-8E8C25F3D942}" type="presParOf" srcId="{64FD04BB-3447-475F-AF16-1F38D62CE05C}" destId="{AB6ABDDD-4F34-4E83-BD83-782599BEAF88}" srcOrd="2" destOrd="0" presId="urn:microsoft.com/office/officeart/2005/8/layout/orgChart1"/>
    <dgm:cxn modelId="{DF5E4AE0-96B6-4EA1-A9E4-1F5143BCA001}" type="presParOf" srcId="{9FCF73D0-4FDF-47DB-A29C-51DCBED6E94B}" destId="{CF47C15F-53DC-4412-8C4E-698C88FC731D}" srcOrd="2" destOrd="0" presId="urn:microsoft.com/office/officeart/2005/8/layout/orgChart1"/>
    <dgm:cxn modelId="{5929D4CE-A3B1-4B07-8A6D-835A0AAFBB2B}" type="presParOf" srcId="{BB74527D-1EE2-4E38-9357-12E07F9B2685}" destId="{5EE7831B-1460-4810-8C7A-BCF26A7F9C67}" srcOrd="2" destOrd="0" presId="urn:microsoft.com/office/officeart/2005/8/layout/orgChart1"/>
    <dgm:cxn modelId="{E298DC57-E640-47F4-AAAE-0F18C0BB7073}" type="presParOf" srcId="{67081C0A-EFCF-43CF-8262-2E14186FCDB6}" destId="{01A91FF4-E730-4C98-94F4-E66051D63790}" srcOrd="2" destOrd="0" presId="urn:microsoft.com/office/officeart/2005/8/layout/orgChart1"/>
    <dgm:cxn modelId="{B233FEDC-D406-4340-B5B9-AFF8CF58BC20}" type="presParOf" srcId="{67081C0A-EFCF-43CF-8262-2E14186FCDB6}" destId="{334FBD58-8304-4F28-B71C-72F629C5AB68}" srcOrd="3" destOrd="0" presId="urn:microsoft.com/office/officeart/2005/8/layout/orgChart1"/>
    <dgm:cxn modelId="{083EF6B5-5F03-4695-A414-D1F07ECE3C25}" type="presParOf" srcId="{334FBD58-8304-4F28-B71C-72F629C5AB68}" destId="{802FD91E-4301-4599-B58A-48772A927EB4}" srcOrd="0" destOrd="0" presId="urn:microsoft.com/office/officeart/2005/8/layout/orgChart1"/>
    <dgm:cxn modelId="{6E4A39D8-FE58-42DB-A68D-86928DAA8AE1}" type="presParOf" srcId="{802FD91E-4301-4599-B58A-48772A927EB4}" destId="{BAB4DFE0-FA07-4CD9-A721-21DBAA8344E4}" srcOrd="0" destOrd="0" presId="urn:microsoft.com/office/officeart/2005/8/layout/orgChart1"/>
    <dgm:cxn modelId="{BB56F1A7-1DD0-4AF7-825B-178B4C3819C1}" type="presParOf" srcId="{802FD91E-4301-4599-B58A-48772A927EB4}" destId="{420C778E-567E-4626-BB73-C6216480B44C}" srcOrd="1" destOrd="0" presId="urn:microsoft.com/office/officeart/2005/8/layout/orgChart1"/>
    <dgm:cxn modelId="{431CDFB0-B548-4B09-A210-7E12DB396293}" type="presParOf" srcId="{334FBD58-8304-4F28-B71C-72F629C5AB68}" destId="{2250F033-C167-4F0A-86EA-EFB302FD01EB}" srcOrd="1" destOrd="0" presId="urn:microsoft.com/office/officeart/2005/8/layout/orgChart1"/>
    <dgm:cxn modelId="{163C1854-5EE9-42E6-89E7-CBC81DDA8EEC}" type="presParOf" srcId="{334FBD58-8304-4F28-B71C-72F629C5AB68}" destId="{24D036C7-2FD8-4001-BC54-C0B302487754}" srcOrd="2" destOrd="0" presId="urn:microsoft.com/office/officeart/2005/8/layout/orgChart1"/>
    <dgm:cxn modelId="{9C7794E6-07DC-4A07-A650-3D6A7DE7C492}" type="presParOf" srcId="{67081C0A-EFCF-43CF-8262-2E14186FCDB6}" destId="{BC1559C8-014F-47BE-A2D7-B04FDCA2F15F}" srcOrd="4" destOrd="0" presId="urn:microsoft.com/office/officeart/2005/8/layout/orgChart1"/>
    <dgm:cxn modelId="{EFABD12E-B116-4070-BC84-33B8377F6353}" type="presParOf" srcId="{67081C0A-EFCF-43CF-8262-2E14186FCDB6}" destId="{0BA93753-025D-428A-818C-00BB35BFEA07}" srcOrd="5" destOrd="0" presId="urn:microsoft.com/office/officeart/2005/8/layout/orgChart1"/>
    <dgm:cxn modelId="{DCE2D8B0-8941-4F68-856A-097649352E79}" type="presParOf" srcId="{0BA93753-025D-428A-818C-00BB35BFEA07}" destId="{23E40BD1-F805-4F11-92FA-55577289AF85}" srcOrd="0" destOrd="0" presId="urn:microsoft.com/office/officeart/2005/8/layout/orgChart1"/>
    <dgm:cxn modelId="{45EBA7AE-AFB6-48BA-AB47-65A0730A3D49}" type="presParOf" srcId="{23E40BD1-F805-4F11-92FA-55577289AF85}" destId="{626F27EB-7CA1-4765-9C16-A09A63736DB5}" srcOrd="0" destOrd="0" presId="urn:microsoft.com/office/officeart/2005/8/layout/orgChart1"/>
    <dgm:cxn modelId="{1B36A3F4-1A68-4B3B-8141-52ED99BE2C32}" type="presParOf" srcId="{23E40BD1-F805-4F11-92FA-55577289AF85}" destId="{E34DB1CD-DCD1-44A1-A9DA-2A94DB3E180D}" srcOrd="1" destOrd="0" presId="urn:microsoft.com/office/officeart/2005/8/layout/orgChart1"/>
    <dgm:cxn modelId="{A29787DB-D475-45C7-B0F8-B145B51A32DC}" type="presParOf" srcId="{0BA93753-025D-428A-818C-00BB35BFEA07}" destId="{EBA5D770-4576-4934-B043-85DA6A4DB8C2}" srcOrd="1" destOrd="0" presId="urn:microsoft.com/office/officeart/2005/8/layout/orgChart1"/>
    <dgm:cxn modelId="{286A3680-F836-4A46-A2D6-E01FD781B881}" type="presParOf" srcId="{0BA93753-025D-428A-818C-00BB35BFEA07}" destId="{69BBE01E-63DB-4A8B-82C1-23ACF4651DE6}" srcOrd="2" destOrd="0" presId="urn:microsoft.com/office/officeart/2005/8/layout/orgChart1"/>
    <dgm:cxn modelId="{0C579A8C-33F1-40B0-88F4-F957859720BC}" type="presParOf" srcId="{3F19B4DC-0965-4EB9-B647-B826FF3927F7}" destId="{03F4EF6C-BE47-481B-95F8-01FE6682186F}" srcOrd="2" destOrd="0" presId="urn:microsoft.com/office/officeart/2005/8/layout/orgChart1"/>
    <dgm:cxn modelId="{851FB4A4-B234-41D2-B888-7DB778065FD0}" type="presParOf" srcId="{4CED67A9-9CC2-4B6D-A793-3FBB436BC091}" destId="{C3C79D22-BBDE-40D7-ACA0-75483D2609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F4E5BC-8E2D-44E7-8BF2-EE862F3F1919}" type="doc">
      <dgm:prSet loTypeId="urn:microsoft.com/office/officeart/2005/8/layout/arrow2" loCatId="process" qsTypeId="urn:microsoft.com/office/officeart/2005/8/quickstyle/3d2" qsCatId="3D" csTypeId="urn:microsoft.com/office/officeart/2005/8/colors/accent1_1" csCatId="accent1" phldr="1"/>
      <dgm:spPr/>
    </dgm:pt>
    <dgm:pt modelId="{1590D7A5-664B-4ADA-B509-A30C9014C661}">
      <dgm:prSet phldrT="[Tekst]"/>
      <dgm:spPr/>
      <dgm:t>
        <a:bodyPr/>
        <a:lstStyle/>
        <a:p>
          <a:pPr algn="l"/>
          <a:r>
            <a:rPr lang="da-DK" dirty="0" smtClean="0"/>
            <a:t>Ansøgning om frikommune forsøg</a:t>
          </a:r>
          <a:endParaRPr lang="da-DK" dirty="0"/>
        </a:p>
      </dgm:t>
    </dgm:pt>
    <dgm:pt modelId="{FC776395-8F8F-4A4C-A456-33404AF282EF}" type="parTrans" cxnId="{A3A79221-BAA6-49FC-9444-B2D77D9221CF}">
      <dgm:prSet/>
      <dgm:spPr/>
      <dgm:t>
        <a:bodyPr/>
        <a:lstStyle/>
        <a:p>
          <a:pPr algn="l"/>
          <a:endParaRPr lang="da-DK"/>
        </a:p>
      </dgm:t>
    </dgm:pt>
    <dgm:pt modelId="{6B8A5EE9-83A3-4816-8E6A-92E7913BE44B}" type="sibTrans" cxnId="{A3A79221-BAA6-49FC-9444-B2D77D9221CF}">
      <dgm:prSet/>
      <dgm:spPr/>
      <dgm:t>
        <a:bodyPr/>
        <a:lstStyle/>
        <a:p>
          <a:pPr algn="l"/>
          <a:endParaRPr lang="da-DK"/>
        </a:p>
      </dgm:t>
    </dgm:pt>
    <dgm:pt modelId="{274CED89-C02E-4887-A5EE-A17DC7B8CCBA}">
      <dgm:prSet phldrT="[Tekst]"/>
      <dgm:spPr/>
      <dgm:t>
        <a:bodyPr/>
        <a:lstStyle/>
        <a:p>
          <a:pPr algn="l"/>
          <a:r>
            <a:rPr lang="da-DK" dirty="0" smtClean="0"/>
            <a:t>Vi skal have ny afdelingsstruktur</a:t>
          </a:r>
          <a:endParaRPr lang="da-DK" dirty="0"/>
        </a:p>
      </dgm:t>
    </dgm:pt>
    <dgm:pt modelId="{5B873866-4DC3-434B-95D7-0F118F0E53E9}" type="parTrans" cxnId="{7803B0D2-EC61-4E16-A4F0-A348BD06BEB5}">
      <dgm:prSet/>
      <dgm:spPr/>
      <dgm:t>
        <a:bodyPr/>
        <a:lstStyle/>
        <a:p>
          <a:pPr algn="l"/>
          <a:endParaRPr lang="da-DK"/>
        </a:p>
      </dgm:t>
    </dgm:pt>
    <dgm:pt modelId="{312884B3-B38D-4673-9593-F08CB4579C9F}" type="sibTrans" cxnId="{7803B0D2-EC61-4E16-A4F0-A348BD06BEB5}">
      <dgm:prSet/>
      <dgm:spPr/>
      <dgm:t>
        <a:bodyPr/>
        <a:lstStyle/>
        <a:p>
          <a:pPr algn="l"/>
          <a:endParaRPr lang="da-DK"/>
        </a:p>
      </dgm:t>
    </dgm:pt>
    <dgm:pt modelId="{F0D5A8D8-AD0A-431B-94E5-32352B78215A}">
      <dgm:prSet phldrT="[Tekst]"/>
      <dgm:spPr/>
      <dgm:t>
        <a:bodyPr/>
        <a:lstStyle/>
        <a:p>
          <a:pPr algn="l"/>
          <a:r>
            <a:rPr lang="da-DK" dirty="0" smtClean="0"/>
            <a:t>Materielgården skal udliciteres </a:t>
          </a:r>
          <a:endParaRPr lang="da-DK" dirty="0"/>
        </a:p>
      </dgm:t>
    </dgm:pt>
    <dgm:pt modelId="{E39B17E5-3991-4A11-BE5D-CEBAB5B518DA}" type="parTrans" cxnId="{0659425B-B70A-4E42-B980-CB82DF630008}">
      <dgm:prSet/>
      <dgm:spPr/>
      <dgm:t>
        <a:bodyPr/>
        <a:lstStyle/>
        <a:p>
          <a:pPr algn="l"/>
          <a:endParaRPr lang="da-DK"/>
        </a:p>
      </dgm:t>
    </dgm:pt>
    <dgm:pt modelId="{FECFEF62-A0A8-44F2-BBB7-F9F953F43D7E}" type="sibTrans" cxnId="{0659425B-B70A-4E42-B980-CB82DF630008}">
      <dgm:prSet/>
      <dgm:spPr/>
      <dgm:t>
        <a:bodyPr/>
        <a:lstStyle/>
        <a:p>
          <a:pPr algn="l"/>
          <a:endParaRPr lang="da-DK"/>
        </a:p>
      </dgm:t>
    </dgm:pt>
    <dgm:pt modelId="{6A438E0C-9308-4E75-9E94-6D2DACBD1FD5}">
      <dgm:prSet phldrT="[Tekst]"/>
      <dgm:spPr/>
      <dgm:t>
        <a:bodyPr/>
        <a:lstStyle/>
        <a:p>
          <a:pPr algn="l"/>
          <a:r>
            <a:rPr lang="da-DK" dirty="0" smtClean="0"/>
            <a:t>Der skal spares 5 % på skoleområdet</a:t>
          </a:r>
          <a:endParaRPr lang="da-DK" dirty="0"/>
        </a:p>
      </dgm:t>
    </dgm:pt>
    <dgm:pt modelId="{D5A1DB37-D55C-42E5-88E5-15460984EE3C}" type="parTrans" cxnId="{4E56217D-BEC7-4EFF-B916-9C8D40A13C33}">
      <dgm:prSet/>
      <dgm:spPr/>
      <dgm:t>
        <a:bodyPr/>
        <a:lstStyle/>
        <a:p>
          <a:endParaRPr lang="da-DK"/>
        </a:p>
      </dgm:t>
    </dgm:pt>
    <dgm:pt modelId="{8BCD3523-6997-4E90-9805-9394E10264BA}" type="sibTrans" cxnId="{4E56217D-BEC7-4EFF-B916-9C8D40A13C33}">
      <dgm:prSet/>
      <dgm:spPr/>
      <dgm:t>
        <a:bodyPr/>
        <a:lstStyle/>
        <a:p>
          <a:endParaRPr lang="da-DK"/>
        </a:p>
      </dgm:t>
    </dgm:pt>
    <dgm:pt modelId="{455B0359-3A14-4F24-89BE-81BD619102FD}" type="pres">
      <dgm:prSet presAssocID="{FFF4E5BC-8E2D-44E7-8BF2-EE862F3F1919}" presName="arrowDiagram" presStyleCnt="0">
        <dgm:presLayoutVars>
          <dgm:chMax val="5"/>
          <dgm:dir/>
          <dgm:resizeHandles val="exact"/>
        </dgm:presLayoutVars>
      </dgm:prSet>
      <dgm:spPr/>
    </dgm:pt>
    <dgm:pt modelId="{D688B7C9-19DC-40BB-A526-BED771E44099}" type="pres">
      <dgm:prSet presAssocID="{FFF4E5BC-8E2D-44E7-8BF2-EE862F3F1919}" presName="arrow" presStyleLbl="bgShp" presStyleIdx="0" presStyleCnt="1"/>
      <dgm:spPr/>
      <dgm:t>
        <a:bodyPr/>
        <a:lstStyle/>
        <a:p>
          <a:endParaRPr lang="da-DK"/>
        </a:p>
      </dgm:t>
    </dgm:pt>
    <dgm:pt modelId="{E6723E84-0428-4E03-95F7-2DE05CCE7E1C}" type="pres">
      <dgm:prSet presAssocID="{FFF4E5BC-8E2D-44E7-8BF2-EE862F3F1919}" presName="arrowDiagram4" presStyleCnt="0"/>
      <dgm:spPr/>
    </dgm:pt>
    <dgm:pt modelId="{C07B0A3B-6737-4123-BDDD-04B7D8560F18}" type="pres">
      <dgm:prSet presAssocID="{1590D7A5-664B-4ADA-B509-A30C9014C661}" presName="bullet4a" presStyleLbl="node1" presStyleIdx="0" presStyleCnt="4"/>
      <dgm:spPr/>
    </dgm:pt>
    <dgm:pt modelId="{1D0B70FF-B648-4199-9553-7E039EC3AC7E}" type="pres">
      <dgm:prSet presAssocID="{1590D7A5-664B-4ADA-B509-A30C9014C661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9AE36F4-A765-4807-804D-C82C412D13DF}" type="pres">
      <dgm:prSet presAssocID="{274CED89-C02E-4887-A5EE-A17DC7B8CCBA}" presName="bullet4b" presStyleLbl="node1" presStyleIdx="1" presStyleCnt="4"/>
      <dgm:spPr/>
    </dgm:pt>
    <dgm:pt modelId="{9471509F-4D00-4A59-9C20-3298C881D31D}" type="pres">
      <dgm:prSet presAssocID="{274CED89-C02E-4887-A5EE-A17DC7B8CCBA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4E6A5FD-FDA8-4EB1-B0AF-1CA8B68DE4B4}" type="pres">
      <dgm:prSet presAssocID="{6A438E0C-9308-4E75-9E94-6D2DACBD1FD5}" presName="bullet4c" presStyleLbl="node1" presStyleIdx="2" presStyleCnt="4"/>
      <dgm:spPr/>
    </dgm:pt>
    <dgm:pt modelId="{78AC67FC-D470-4E43-939E-ADDAEB8A038E}" type="pres">
      <dgm:prSet presAssocID="{6A438E0C-9308-4E75-9E94-6D2DACBD1FD5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6CAA231-C91D-416D-9AC7-828AEE293B72}" type="pres">
      <dgm:prSet presAssocID="{F0D5A8D8-AD0A-431B-94E5-32352B78215A}" presName="bullet4d" presStyleLbl="node1" presStyleIdx="3" presStyleCnt="4"/>
      <dgm:spPr/>
    </dgm:pt>
    <dgm:pt modelId="{88FD6207-DBA6-4C3F-86C4-CC7FDA324A20}" type="pres">
      <dgm:prSet presAssocID="{F0D5A8D8-AD0A-431B-94E5-32352B78215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B3F111D-459E-41F5-BA13-032FECD09866}" type="presOf" srcId="{1590D7A5-664B-4ADA-B509-A30C9014C661}" destId="{1D0B70FF-B648-4199-9553-7E039EC3AC7E}" srcOrd="0" destOrd="0" presId="urn:microsoft.com/office/officeart/2005/8/layout/arrow2"/>
    <dgm:cxn modelId="{A3A79221-BAA6-49FC-9444-B2D77D9221CF}" srcId="{FFF4E5BC-8E2D-44E7-8BF2-EE862F3F1919}" destId="{1590D7A5-664B-4ADA-B509-A30C9014C661}" srcOrd="0" destOrd="0" parTransId="{FC776395-8F8F-4A4C-A456-33404AF282EF}" sibTransId="{6B8A5EE9-83A3-4816-8E6A-92E7913BE44B}"/>
    <dgm:cxn modelId="{0659425B-B70A-4E42-B980-CB82DF630008}" srcId="{FFF4E5BC-8E2D-44E7-8BF2-EE862F3F1919}" destId="{F0D5A8D8-AD0A-431B-94E5-32352B78215A}" srcOrd="3" destOrd="0" parTransId="{E39B17E5-3991-4A11-BE5D-CEBAB5B518DA}" sibTransId="{FECFEF62-A0A8-44F2-BBB7-F9F953F43D7E}"/>
    <dgm:cxn modelId="{57067361-16F0-4776-AA76-0303A6CEACD7}" type="presOf" srcId="{FFF4E5BC-8E2D-44E7-8BF2-EE862F3F1919}" destId="{455B0359-3A14-4F24-89BE-81BD619102FD}" srcOrd="0" destOrd="0" presId="urn:microsoft.com/office/officeart/2005/8/layout/arrow2"/>
    <dgm:cxn modelId="{018E6E1A-BC71-4B1D-B00C-CEEB650769AA}" type="presOf" srcId="{F0D5A8D8-AD0A-431B-94E5-32352B78215A}" destId="{88FD6207-DBA6-4C3F-86C4-CC7FDA324A20}" srcOrd="0" destOrd="0" presId="urn:microsoft.com/office/officeart/2005/8/layout/arrow2"/>
    <dgm:cxn modelId="{7803B0D2-EC61-4E16-A4F0-A348BD06BEB5}" srcId="{FFF4E5BC-8E2D-44E7-8BF2-EE862F3F1919}" destId="{274CED89-C02E-4887-A5EE-A17DC7B8CCBA}" srcOrd="1" destOrd="0" parTransId="{5B873866-4DC3-434B-95D7-0F118F0E53E9}" sibTransId="{312884B3-B38D-4673-9593-F08CB4579C9F}"/>
    <dgm:cxn modelId="{27F77262-75D3-4E32-B05D-DEE64B590BD4}" type="presOf" srcId="{6A438E0C-9308-4E75-9E94-6D2DACBD1FD5}" destId="{78AC67FC-D470-4E43-939E-ADDAEB8A038E}" srcOrd="0" destOrd="0" presId="urn:microsoft.com/office/officeart/2005/8/layout/arrow2"/>
    <dgm:cxn modelId="{9A97DDC6-EE96-4F09-BA68-F2B7806436F7}" type="presOf" srcId="{274CED89-C02E-4887-A5EE-A17DC7B8CCBA}" destId="{9471509F-4D00-4A59-9C20-3298C881D31D}" srcOrd="0" destOrd="0" presId="urn:microsoft.com/office/officeart/2005/8/layout/arrow2"/>
    <dgm:cxn modelId="{4E56217D-BEC7-4EFF-B916-9C8D40A13C33}" srcId="{FFF4E5BC-8E2D-44E7-8BF2-EE862F3F1919}" destId="{6A438E0C-9308-4E75-9E94-6D2DACBD1FD5}" srcOrd="2" destOrd="0" parTransId="{D5A1DB37-D55C-42E5-88E5-15460984EE3C}" sibTransId="{8BCD3523-6997-4E90-9805-9394E10264BA}"/>
    <dgm:cxn modelId="{97EA965D-03E2-477A-9A66-BB0293B84118}" type="presParOf" srcId="{455B0359-3A14-4F24-89BE-81BD619102FD}" destId="{D688B7C9-19DC-40BB-A526-BED771E44099}" srcOrd="0" destOrd="0" presId="urn:microsoft.com/office/officeart/2005/8/layout/arrow2"/>
    <dgm:cxn modelId="{1DC0A9A1-2FF5-46C8-BE1F-5F2629872AFC}" type="presParOf" srcId="{455B0359-3A14-4F24-89BE-81BD619102FD}" destId="{E6723E84-0428-4E03-95F7-2DE05CCE7E1C}" srcOrd="1" destOrd="0" presId="urn:microsoft.com/office/officeart/2005/8/layout/arrow2"/>
    <dgm:cxn modelId="{5E328CF2-C7F9-423B-8F4E-32899167553F}" type="presParOf" srcId="{E6723E84-0428-4E03-95F7-2DE05CCE7E1C}" destId="{C07B0A3B-6737-4123-BDDD-04B7D8560F18}" srcOrd="0" destOrd="0" presId="urn:microsoft.com/office/officeart/2005/8/layout/arrow2"/>
    <dgm:cxn modelId="{590B007E-0D77-45DB-8B6E-C9AF7D88D294}" type="presParOf" srcId="{E6723E84-0428-4E03-95F7-2DE05CCE7E1C}" destId="{1D0B70FF-B648-4199-9553-7E039EC3AC7E}" srcOrd="1" destOrd="0" presId="urn:microsoft.com/office/officeart/2005/8/layout/arrow2"/>
    <dgm:cxn modelId="{28F214CA-6FF6-4FB2-9F37-AF6791490DA4}" type="presParOf" srcId="{E6723E84-0428-4E03-95F7-2DE05CCE7E1C}" destId="{F9AE36F4-A765-4807-804D-C82C412D13DF}" srcOrd="2" destOrd="0" presId="urn:microsoft.com/office/officeart/2005/8/layout/arrow2"/>
    <dgm:cxn modelId="{ADE63E9C-BA84-4D07-8982-9B929870F1E7}" type="presParOf" srcId="{E6723E84-0428-4E03-95F7-2DE05CCE7E1C}" destId="{9471509F-4D00-4A59-9C20-3298C881D31D}" srcOrd="3" destOrd="0" presId="urn:microsoft.com/office/officeart/2005/8/layout/arrow2"/>
    <dgm:cxn modelId="{734FC062-258C-48B6-A3C9-3AA06826BCD2}" type="presParOf" srcId="{E6723E84-0428-4E03-95F7-2DE05CCE7E1C}" destId="{E4E6A5FD-FDA8-4EB1-B0AF-1CA8B68DE4B4}" srcOrd="4" destOrd="0" presId="urn:microsoft.com/office/officeart/2005/8/layout/arrow2"/>
    <dgm:cxn modelId="{EB9E5855-C8BD-4BE1-A064-EAB7DFF10091}" type="presParOf" srcId="{E6723E84-0428-4E03-95F7-2DE05CCE7E1C}" destId="{78AC67FC-D470-4E43-939E-ADDAEB8A038E}" srcOrd="5" destOrd="0" presId="urn:microsoft.com/office/officeart/2005/8/layout/arrow2"/>
    <dgm:cxn modelId="{8DE19EF6-97D0-4037-A49D-7488ED699C80}" type="presParOf" srcId="{E6723E84-0428-4E03-95F7-2DE05CCE7E1C}" destId="{16CAA231-C91D-416D-9AC7-828AEE293B72}" srcOrd="6" destOrd="0" presId="urn:microsoft.com/office/officeart/2005/8/layout/arrow2"/>
    <dgm:cxn modelId="{915A1036-72ED-41C3-8C53-6501DEFA65F8}" type="presParOf" srcId="{E6723E84-0428-4E03-95F7-2DE05CCE7E1C}" destId="{88FD6207-DBA6-4C3F-86C4-CC7FDA324A20}" srcOrd="7" destOrd="0" presId="urn:microsoft.com/office/officeart/2005/8/layout/arrow2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5AA8B-A553-4680-84DA-E89513877567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F11FE-EE8C-45F1-910A-F1C10E99ED67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De 3 procedureretningslinjer</a:t>
          </a:r>
          <a:endParaRPr lang="da-DK" sz="1700" kern="1200" dirty="0"/>
        </a:p>
      </dsp:txBody>
      <dsp:txXfrm>
        <a:off x="3827652" y="507327"/>
        <a:ext cx="2837275" cy="966780"/>
      </dsp:txXfrm>
    </dsp:sp>
    <dsp:sp modelId="{A86A20B9-FFE9-4703-B8D4-6A30086CE709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Den lokale </a:t>
          </a:r>
          <a:r>
            <a:rPr lang="da-DK" sz="1700" kern="1200" dirty="0" err="1" smtClean="0"/>
            <a:t>MED-aftale</a:t>
          </a:r>
          <a:endParaRPr lang="da-DK" sz="1700" kern="1200" dirty="0"/>
        </a:p>
      </dsp:txBody>
      <dsp:txXfrm>
        <a:off x="3827652" y="1712630"/>
        <a:ext cx="2837275" cy="966780"/>
      </dsp:txXfrm>
    </dsp:sp>
    <dsp:sp modelId="{DDCFFA8D-F2FE-472C-854E-7D3154B929D3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err="1" smtClean="0"/>
            <a:t>MED-rammeaftalen</a:t>
          </a:r>
          <a:endParaRPr lang="da-DK" sz="1700" kern="1200" dirty="0"/>
        </a:p>
      </dsp:txBody>
      <dsp:txXfrm>
        <a:off x="3827652" y="2917932"/>
        <a:ext cx="2837275" cy="966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04002-061C-4B45-BF59-B4BBBBFAED59}">
      <dsp:nvSpPr>
        <dsp:cNvPr id="0" name=""/>
        <dsp:cNvSpPr/>
      </dsp:nvSpPr>
      <dsp:spPr>
        <a:xfrm>
          <a:off x="-133673" y="41002"/>
          <a:ext cx="5742780" cy="5143573"/>
        </a:xfrm>
        <a:prstGeom prst="triangle">
          <a:avLst/>
        </a:prstGeom>
        <a:solidFill>
          <a:srgbClr val="00B050">
            <a:alpha val="15000"/>
          </a:srgbClr>
        </a:solidFill>
        <a:ln w="508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2069E-40D6-409B-8C62-CE50D4594F74}">
      <dsp:nvSpPr>
        <dsp:cNvPr id="0" name=""/>
        <dsp:cNvSpPr/>
      </dsp:nvSpPr>
      <dsp:spPr>
        <a:xfrm>
          <a:off x="144025" y="504056"/>
          <a:ext cx="8397393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Lokale procedureretningslinjer (aftaler)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- </a:t>
          </a:r>
          <a:r>
            <a:rPr lang="da-DK" sz="1400" kern="1200" dirty="0" smtClean="0">
              <a:solidFill>
                <a:srgbClr val="FF0000"/>
              </a:solidFill>
            </a:rPr>
            <a:t>indgås</a:t>
          </a:r>
          <a:r>
            <a:rPr lang="da-DK" sz="1400" kern="1200" dirty="0" smtClean="0"/>
            <a:t> i hovedudvalget, i lokal-MED eller kan være en del af den lokale aftale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- </a:t>
          </a:r>
          <a:r>
            <a:rPr lang="da-DK" sz="1400" kern="1200" dirty="0" smtClean="0">
              <a:solidFill>
                <a:srgbClr val="FF0000"/>
              </a:solidFill>
            </a:rPr>
            <a:t>fortolkes</a:t>
          </a:r>
          <a:r>
            <a:rPr lang="da-DK" sz="1400" kern="1200" dirty="0" smtClean="0"/>
            <a:t> af hovedudvalget og ved fortolkningsuenighed i hovedudvalget kan sagen rejses over for KL og KTO/</a:t>
          </a:r>
          <a:r>
            <a:rPr lang="da-DK" sz="1400" kern="1200" dirty="0" err="1" smtClean="0"/>
            <a:t>ShK</a:t>
          </a:r>
          <a:r>
            <a:rPr lang="da-DK" sz="1400" kern="1200" dirty="0" smtClean="0"/>
            <a:t> (MED §§ 9, 21 og 22)</a:t>
          </a:r>
          <a:endParaRPr lang="da-DK" sz="1400" kern="1200" dirty="0"/>
        </a:p>
      </dsp:txBody>
      <dsp:txXfrm>
        <a:off x="208097" y="568128"/>
        <a:ext cx="8269249" cy="1184370"/>
      </dsp:txXfrm>
    </dsp:sp>
    <dsp:sp modelId="{DF1F5910-7F27-4690-A131-76F17D405622}">
      <dsp:nvSpPr>
        <dsp:cNvPr id="0" name=""/>
        <dsp:cNvSpPr/>
      </dsp:nvSpPr>
      <dsp:spPr>
        <a:xfrm>
          <a:off x="108418" y="2060441"/>
          <a:ext cx="8468608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Den lokale MED-aftale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- </a:t>
          </a:r>
          <a:r>
            <a:rPr lang="da-DK" sz="1400" kern="1200" dirty="0" smtClean="0">
              <a:solidFill>
                <a:srgbClr val="FF0000"/>
              </a:solidFill>
            </a:rPr>
            <a:t>indgås</a:t>
          </a:r>
          <a:r>
            <a:rPr lang="da-DK" sz="1400" kern="1200" dirty="0" smtClean="0"/>
            <a:t> af parterne i et forhandlingsorgan (LO, FTF og AC)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- </a:t>
          </a:r>
          <a:r>
            <a:rPr lang="da-DK" sz="1400" kern="1200" dirty="0" smtClean="0">
              <a:solidFill>
                <a:srgbClr val="FF0000"/>
              </a:solidFill>
            </a:rPr>
            <a:t>fortolkes</a:t>
          </a:r>
          <a:r>
            <a:rPr lang="da-DK" sz="1400" kern="1200" dirty="0" smtClean="0"/>
            <a:t> af hovedudvalget og ved fortolkningsuenighed i hovedudvalget kan sagen rejses over for KL og KTO/</a:t>
          </a:r>
          <a:r>
            <a:rPr lang="da-DK" sz="1400" kern="1200" dirty="0" err="1" smtClean="0"/>
            <a:t>ShK</a:t>
          </a:r>
          <a:r>
            <a:rPr lang="da-DK" sz="1400" kern="1200" dirty="0" smtClean="0"/>
            <a:t> (MED §§ 9, 21 og 22)</a:t>
          </a:r>
          <a:endParaRPr lang="da-DK" sz="1400" kern="1200" dirty="0"/>
        </a:p>
      </dsp:txBody>
      <dsp:txXfrm>
        <a:off x="172490" y="2124513"/>
        <a:ext cx="8340464" cy="1184370"/>
      </dsp:txXfrm>
    </dsp:sp>
    <dsp:sp modelId="{95E3F4CE-635F-4B75-8CBE-65E3A93DFE6C}">
      <dsp:nvSpPr>
        <dsp:cNvPr id="0" name=""/>
        <dsp:cNvSpPr/>
      </dsp:nvSpPr>
      <dsp:spPr>
        <a:xfrm>
          <a:off x="107805" y="3714102"/>
          <a:ext cx="8469833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MED-rammeaftalen</a:t>
          </a:r>
          <a:r>
            <a:rPr lang="da-DK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- </a:t>
          </a:r>
          <a:r>
            <a:rPr lang="da-DK" sz="1400" kern="1200" dirty="0" smtClean="0">
              <a:solidFill>
                <a:srgbClr val="FF0000"/>
              </a:solidFill>
            </a:rPr>
            <a:t>indgås</a:t>
          </a:r>
          <a:r>
            <a:rPr lang="da-DK" sz="1400" kern="1200" dirty="0" smtClean="0"/>
            <a:t> af KL og KTO/</a:t>
          </a:r>
          <a:r>
            <a:rPr lang="da-DK" sz="1400" kern="1200" dirty="0" err="1" smtClean="0"/>
            <a:t>ShK</a:t>
          </a:r>
          <a:endParaRPr lang="da-DK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- </a:t>
          </a:r>
          <a:r>
            <a:rPr lang="da-DK" sz="1400" kern="1200" dirty="0" smtClean="0">
              <a:solidFill>
                <a:srgbClr val="FF0000"/>
              </a:solidFill>
            </a:rPr>
            <a:t>fortolkes</a:t>
          </a:r>
          <a:r>
            <a:rPr lang="da-DK" sz="1400" kern="1200" dirty="0" smtClean="0"/>
            <a:t> af KL og KTO/</a:t>
          </a:r>
          <a:r>
            <a:rPr lang="da-DK" sz="1400" kern="1200" dirty="0" err="1" smtClean="0"/>
            <a:t>ShK</a:t>
          </a:r>
          <a:r>
            <a:rPr lang="da-DK" sz="1400" kern="1200" dirty="0" smtClean="0"/>
            <a:t> efter anmodning fra lokalt hovedudvalg (MED §§ 21 og 22) </a:t>
          </a:r>
          <a:endParaRPr lang="da-DK" sz="1400" kern="1200" dirty="0"/>
        </a:p>
      </dsp:txBody>
      <dsp:txXfrm>
        <a:off x="171877" y="3778174"/>
        <a:ext cx="8341689" cy="1184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A8C06-4921-4562-B5CD-91BF989C2D42}">
      <dsp:nvSpPr>
        <dsp:cNvPr id="0" name=""/>
        <dsp:cNvSpPr/>
      </dsp:nvSpPr>
      <dsp:spPr>
        <a:xfrm>
          <a:off x="0" y="211091"/>
          <a:ext cx="6096000" cy="67253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100" kern="1200" dirty="0" smtClean="0"/>
            <a:t>3 spillere på banen</a:t>
          </a:r>
          <a:endParaRPr lang="da-DK" sz="3100" kern="1200" dirty="0"/>
        </a:p>
      </dsp:txBody>
      <dsp:txXfrm>
        <a:off x="0" y="211091"/>
        <a:ext cx="6096000" cy="672533"/>
      </dsp:txXfrm>
    </dsp:sp>
    <dsp:sp modelId="{5EA8AE3A-CF1D-4333-A43E-57232501BC0C}">
      <dsp:nvSpPr>
        <dsp:cNvPr id="0" name=""/>
        <dsp:cNvSpPr/>
      </dsp:nvSpPr>
      <dsp:spPr>
        <a:xfrm>
          <a:off x="2976" y="1305808"/>
          <a:ext cx="2030015" cy="3185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Aftale systemet</a:t>
          </a:r>
          <a:endParaRPr lang="da-DK" sz="1700" kern="1200" dirty="0"/>
        </a:p>
      </dsp:txBody>
      <dsp:txXfrm>
        <a:off x="2976" y="1305808"/>
        <a:ext cx="2030015" cy="3185491"/>
      </dsp:txXfrm>
    </dsp:sp>
    <dsp:sp modelId="{5E7D8889-6019-4BD4-935D-ABFA9328813C}">
      <dsp:nvSpPr>
        <dsp:cNvPr id="0" name=""/>
        <dsp:cNvSpPr/>
      </dsp:nvSpPr>
      <dsp:spPr>
        <a:xfrm>
          <a:off x="2032992" y="1305808"/>
          <a:ext cx="2030015" cy="3185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arbejdsmiljøloven</a:t>
          </a:r>
          <a:endParaRPr lang="da-DK" sz="1700" kern="1200" dirty="0"/>
        </a:p>
      </dsp:txBody>
      <dsp:txXfrm>
        <a:off x="2032992" y="1305808"/>
        <a:ext cx="2030015" cy="3185491"/>
      </dsp:txXfrm>
    </dsp:sp>
    <dsp:sp modelId="{F2E5C0FE-4B91-498C-9EE1-F2141195718B}">
      <dsp:nvSpPr>
        <dsp:cNvPr id="0" name=""/>
        <dsp:cNvSpPr/>
      </dsp:nvSpPr>
      <dsp:spPr>
        <a:xfrm>
          <a:off x="3984101" y="1311925"/>
          <a:ext cx="2030015" cy="31854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MED-systemet</a:t>
          </a:r>
          <a:endParaRPr lang="da-DK" sz="1700" kern="1200" dirty="0"/>
        </a:p>
      </dsp:txBody>
      <dsp:txXfrm>
        <a:off x="3984101" y="1311925"/>
        <a:ext cx="2030015" cy="3185491"/>
      </dsp:txXfrm>
    </dsp:sp>
    <dsp:sp modelId="{E0A52335-A438-48CB-B415-7579C1244C97}">
      <dsp:nvSpPr>
        <dsp:cNvPr id="0" name=""/>
        <dsp:cNvSpPr/>
      </dsp:nvSpPr>
      <dsp:spPr>
        <a:xfrm>
          <a:off x="0" y="4491300"/>
          <a:ext cx="6096000" cy="35394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1B368-1863-4D23-B751-8CA6EEB8A1D1}">
      <dsp:nvSpPr>
        <dsp:cNvPr id="0" name=""/>
        <dsp:cNvSpPr/>
      </dsp:nvSpPr>
      <dsp:spPr>
        <a:xfrm>
          <a:off x="0" y="0"/>
          <a:ext cx="2723239" cy="5688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900" kern="1200" dirty="0" smtClean="0"/>
            <a:t>MED-rammeaftalen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900" kern="1200" dirty="0" smtClean="0"/>
            <a:t>Den lokale MED-aftale – organisering af arbejdsmiljøarbejdet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900" kern="1200" dirty="0" smtClean="0"/>
            <a:t>Løn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900" kern="1200" dirty="0" smtClean="0"/>
            <a:t>Arbejdstid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900" kern="1200" dirty="0" smtClean="0"/>
            <a:t>Ferie</a:t>
          </a:r>
          <a:endParaRPr lang="da-DK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a-DK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a-DK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 fagretlige system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a-DK" sz="900" kern="1200" dirty="0"/>
        </a:p>
      </dsp:txBody>
      <dsp:txXfrm>
        <a:off x="0" y="2275452"/>
        <a:ext cx="2723239" cy="2275452"/>
      </dsp:txXfrm>
    </dsp:sp>
    <dsp:sp modelId="{5F906D2C-BEF0-4F1E-98C3-83FD76670CD2}">
      <dsp:nvSpPr>
        <dsp:cNvPr id="0" name=""/>
        <dsp:cNvSpPr/>
      </dsp:nvSpPr>
      <dsp:spPr>
        <a:xfrm>
          <a:off x="68850" y="553964"/>
          <a:ext cx="2614400" cy="17502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CFF981-7407-4E29-AD40-4744BDD0CCC3}">
      <dsp:nvSpPr>
        <dsp:cNvPr id="0" name=""/>
        <dsp:cNvSpPr/>
      </dsp:nvSpPr>
      <dsp:spPr>
        <a:xfrm>
          <a:off x="2736296" y="0"/>
          <a:ext cx="2723239" cy="5688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Arbejdsmiljøopgaverne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Rettigheder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Pligter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Arbejdsgiver ansvar </a:t>
          </a:r>
          <a:r>
            <a:rPr lang="da-DK" sz="1100" kern="1200" dirty="0" err="1" smtClean="0"/>
            <a:t>m.m</a:t>
          </a:r>
          <a:endParaRPr lang="da-DK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1" kern="1200" dirty="0" smtClean="0"/>
            <a:t>straffeloven</a:t>
          </a:r>
          <a:endParaRPr lang="da-DK" sz="1100" b="1" kern="1200" dirty="0"/>
        </a:p>
      </dsp:txBody>
      <dsp:txXfrm>
        <a:off x="2736296" y="2275452"/>
        <a:ext cx="2723239" cy="2275452"/>
      </dsp:txXfrm>
    </dsp:sp>
    <dsp:sp modelId="{E78CEAB9-202F-4E58-8ADB-19E4DE5E6F4A}">
      <dsp:nvSpPr>
        <dsp:cNvPr id="0" name=""/>
        <dsp:cNvSpPr/>
      </dsp:nvSpPr>
      <dsp:spPr>
        <a:xfrm>
          <a:off x="3037816" y="432055"/>
          <a:ext cx="2282137" cy="18943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0A2C21-67F1-4153-A57F-E2FC4E70B773}">
      <dsp:nvSpPr>
        <dsp:cNvPr id="0" name=""/>
        <dsp:cNvSpPr/>
      </dsp:nvSpPr>
      <dsp:spPr>
        <a:xfrm>
          <a:off x="5456631" y="0"/>
          <a:ext cx="2723239" cy="5688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Arbejdsmiljøopgaver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I henhold til loven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Arbejdsmiljøopgaver, der ligger ud over lovens krav, og som er aftalt i den lokale MED-aftale.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Tværgående arbejdsmiljøopgaver – trivsel, stress, vold mobning osv.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1" kern="1200" dirty="0" smtClean="0"/>
            <a:t>Hovedudvalget</a:t>
          </a:r>
          <a:endParaRPr lang="da-DK" sz="11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a-DK" sz="900" kern="1200" dirty="0"/>
        </a:p>
      </dsp:txBody>
      <dsp:txXfrm>
        <a:off x="5456631" y="2275452"/>
        <a:ext cx="2723239" cy="2275452"/>
      </dsp:txXfrm>
    </dsp:sp>
    <dsp:sp modelId="{FC8A25DC-0D09-43BB-A813-889BB6569DC0}">
      <dsp:nvSpPr>
        <dsp:cNvPr id="0" name=""/>
        <dsp:cNvSpPr/>
      </dsp:nvSpPr>
      <dsp:spPr>
        <a:xfrm>
          <a:off x="5472607" y="432055"/>
          <a:ext cx="2740523" cy="18943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CAAE873-7204-4919-BA16-FF6C0A37BFD7}">
      <dsp:nvSpPr>
        <dsp:cNvPr id="0" name=""/>
        <dsp:cNvSpPr/>
      </dsp:nvSpPr>
      <dsp:spPr>
        <a:xfrm>
          <a:off x="288006" y="4536501"/>
          <a:ext cx="7682422" cy="853294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tint val="4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559C8-014F-47BE-A2D7-B04FDCA2F15F}">
      <dsp:nvSpPr>
        <dsp:cNvPr id="0" name=""/>
        <dsp:cNvSpPr/>
      </dsp:nvSpPr>
      <dsp:spPr>
        <a:xfrm>
          <a:off x="4785007" y="1571367"/>
          <a:ext cx="1570078" cy="272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46"/>
              </a:lnTo>
              <a:lnTo>
                <a:pt x="1570078" y="136246"/>
              </a:lnTo>
              <a:lnTo>
                <a:pt x="1570078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91FF4-E730-4C98-94F4-E66051D63790}">
      <dsp:nvSpPr>
        <dsp:cNvPr id="0" name=""/>
        <dsp:cNvSpPr/>
      </dsp:nvSpPr>
      <dsp:spPr>
        <a:xfrm>
          <a:off x="4739287" y="1571367"/>
          <a:ext cx="91440" cy="272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B6DFD-C748-4007-8BE0-A56900B62416}">
      <dsp:nvSpPr>
        <dsp:cNvPr id="0" name=""/>
        <dsp:cNvSpPr/>
      </dsp:nvSpPr>
      <dsp:spPr>
        <a:xfrm>
          <a:off x="3480934" y="3413939"/>
          <a:ext cx="194637" cy="151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175"/>
              </a:lnTo>
              <a:lnTo>
                <a:pt x="194637" y="15181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8D9B0-ADB2-4D03-A1ED-38322AB8F801}">
      <dsp:nvSpPr>
        <dsp:cNvPr id="0" name=""/>
        <dsp:cNvSpPr/>
      </dsp:nvSpPr>
      <dsp:spPr>
        <a:xfrm>
          <a:off x="3480934" y="3413939"/>
          <a:ext cx="194637" cy="596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889"/>
              </a:lnTo>
              <a:lnTo>
                <a:pt x="194637" y="5968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36189-7C95-458E-9AA6-3128A5A2FEE0}">
      <dsp:nvSpPr>
        <dsp:cNvPr id="0" name=""/>
        <dsp:cNvSpPr/>
      </dsp:nvSpPr>
      <dsp:spPr>
        <a:xfrm>
          <a:off x="3214929" y="2492653"/>
          <a:ext cx="785039" cy="272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46"/>
              </a:lnTo>
              <a:lnTo>
                <a:pt x="785039" y="136246"/>
              </a:lnTo>
              <a:lnTo>
                <a:pt x="785039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E610C-98B5-48CB-BB5F-8B5E9F293922}">
      <dsp:nvSpPr>
        <dsp:cNvPr id="0" name=""/>
        <dsp:cNvSpPr/>
      </dsp:nvSpPr>
      <dsp:spPr>
        <a:xfrm>
          <a:off x="1910855" y="3413939"/>
          <a:ext cx="194637" cy="151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175"/>
              </a:lnTo>
              <a:lnTo>
                <a:pt x="194637" y="15181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A79DC-6FEE-4475-9F5E-3BBB8C421C63}">
      <dsp:nvSpPr>
        <dsp:cNvPr id="0" name=""/>
        <dsp:cNvSpPr/>
      </dsp:nvSpPr>
      <dsp:spPr>
        <a:xfrm>
          <a:off x="1910855" y="3413939"/>
          <a:ext cx="194637" cy="596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889"/>
              </a:lnTo>
              <a:lnTo>
                <a:pt x="194637" y="5968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06565-AB61-47B4-8D8E-DD545B694926}">
      <dsp:nvSpPr>
        <dsp:cNvPr id="0" name=""/>
        <dsp:cNvSpPr/>
      </dsp:nvSpPr>
      <dsp:spPr>
        <a:xfrm>
          <a:off x="2429889" y="2492653"/>
          <a:ext cx="785039" cy="272492"/>
        </a:xfrm>
        <a:custGeom>
          <a:avLst/>
          <a:gdLst/>
          <a:ahLst/>
          <a:cxnLst/>
          <a:rect l="0" t="0" r="0" b="0"/>
          <a:pathLst>
            <a:path>
              <a:moveTo>
                <a:pt x="785039" y="0"/>
              </a:moveTo>
              <a:lnTo>
                <a:pt x="785039" y="136246"/>
              </a:lnTo>
              <a:lnTo>
                <a:pt x="0" y="136246"/>
              </a:lnTo>
              <a:lnTo>
                <a:pt x="0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43C6D-0E9A-4A8D-960E-94FD4A1C997E}">
      <dsp:nvSpPr>
        <dsp:cNvPr id="0" name=""/>
        <dsp:cNvSpPr/>
      </dsp:nvSpPr>
      <dsp:spPr>
        <a:xfrm>
          <a:off x="3214929" y="1571367"/>
          <a:ext cx="1570078" cy="272492"/>
        </a:xfrm>
        <a:custGeom>
          <a:avLst/>
          <a:gdLst/>
          <a:ahLst/>
          <a:cxnLst/>
          <a:rect l="0" t="0" r="0" b="0"/>
          <a:pathLst>
            <a:path>
              <a:moveTo>
                <a:pt x="1570078" y="0"/>
              </a:moveTo>
              <a:lnTo>
                <a:pt x="1570078" y="136246"/>
              </a:lnTo>
              <a:lnTo>
                <a:pt x="0" y="136246"/>
              </a:lnTo>
              <a:lnTo>
                <a:pt x="0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6177E-6C45-4DC6-95DC-383341C97ECE}">
      <dsp:nvSpPr>
        <dsp:cNvPr id="0" name=""/>
        <dsp:cNvSpPr/>
      </dsp:nvSpPr>
      <dsp:spPr>
        <a:xfrm>
          <a:off x="4739287" y="650082"/>
          <a:ext cx="91440" cy="272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4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C8B08-BCD1-406B-AB2E-86E94A68989A}">
      <dsp:nvSpPr>
        <dsp:cNvPr id="0" name=""/>
        <dsp:cNvSpPr/>
      </dsp:nvSpPr>
      <dsp:spPr>
        <a:xfrm>
          <a:off x="4136214" y="1289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Kommunaldirektør</a:t>
          </a:r>
          <a:endParaRPr lang="da-DK" sz="1100" kern="1200" dirty="0"/>
        </a:p>
      </dsp:txBody>
      <dsp:txXfrm>
        <a:off x="4136214" y="1289"/>
        <a:ext cx="1297585" cy="648792"/>
      </dsp:txXfrm>
    </dsp:sp>
    <dsp:sp modelId="{C7C0903A-6BCD-42FD-8E56-3043CDE11A8F}">
      <dsp:nvSpPr>
        <dsp:cNvPr id="0" name=""/>
        <dsp:cNvSpPr/>
      </dsp:nvSpPr>
      <dsp:spPr>
        <a:xfrm>
          <a:off x="4136214" y="922574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err="1" smtClean="0"/>
            <a:t>Fag-direktør</a:t>
          </a:r>
          <a:endParaRPr lang="da-DK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Ældre, social og sundhed</a:t>
          </a:r>
          <a:endParaRPr lang="da-DK" sz="1100" kern="1200" dirty="0"/>
        </a:p>
      </dsp:txBody>
      <dsp:txXfrm>
        <a:off x="4136214" y="922574"/>
        <a:ext cx="1297585" cy="648792"/>
      </dsp:txXfrm>
    </dsp:sp>
    <dsp:sp modelId="{32B71FA8-BE34-4EBF-8B4C-3A5EB56532D3}">
      <dsp:nvSpPr>
        <dsp:cNvPr id="0" name=""/>
        <dsp:cNvSpPr/>
      </dsp:nvSpPr>
      <dsp:spPr>
        <a:xfrm>
          <a:off x="2566136" y="1843860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err="1" smtClean="0"/>
            <a:t>Fagchef</a:t>
          </a:r>
          <a:endParaRPr lang="da-DK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Ældreplejen</a:t>
          </a:r>
          <a:endParaRPr lang="da-DK" sz="1100" kern="1200" dirty="0"/>
        </a:p>
      </dsp:txBody>
      <dsp:txXfrm>
        <a:off x="2566136" y="1843860"/>
        <a:ext cx="1297585" cy="648792"/>
      </dsp:txXfrm>
    </dsp:sp>
    <dsp:sp modelId="{EF0928A0-F916-452E-84F6-754BC78A2384}">
      <dsp:nvSpPr>
        <dsp:cNvPr id="0" name=""/>
        <dsp:cNvSpPr/>
      </dsp:nvSpPr>
      <dsp:spPr>
        <a:xfrm>
          <a:off x="1781097" y="2765146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Områdechef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Plejehjem</a:t>
          </a:r>
          <a:endParaRPr lang="da-DK" sz="1100" kern="1200" dirty="0"/>
        </a:p>
      </dsp:txBody>
      <dsp:txXfrm>
        <a:off x="1781097" y="2765146"/>
        <a:ext cx="1297585" cy="648792"/>
      </dsp:txXfrm>
    </dsp:sp>
    <dsp:sp modelId="{ED393E48-E6F6-46E6-9A09-ACD3C0485506}">
      <dsp:nvSpPr>
        <dsp:cNvPr id="0" name=""/>
        <dsp:cNvSpPr/>
      </dsp:nvSpPr>
      <dsp:spPr>
        <a:xfrm>
          <a:off x="2105493" y="3686432"/>
          <a:ext cx="1297585" cy="64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Institutionsleder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Plejehjem 1</a:t>
          </a:r>
          <a:endParaRPr lang="da-DK" sz="1100" kern="1200" dirty="0"/>
        </a:p>
      </dsp:txBody>
      <dsp:txXfrm>
        <a:off x="2105493" y="3686432"/>
        <a:ext cx="1297585" cy="648792"/>
      </dsp:txXfrm>
    </dsp:sp>
    <dsp:sp modelId="{BF21D3A3-20F7-497F-806D-8B98EF19B3E7}">
      <dsp:nvSpPr>
        <dsp:cNvPr id="0" name=""/>
        <dsp:cNvSpPr/>
      </dsp:nvSpPr>
      <dsp:spPr>
        <a:xfrm>
          <a:off x="2105493" y="4607717"/>
          <a:ext cx="1297585" cy="64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Institutionsleder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Plejehjem 2</a:t>
          </a:r>
          <a:endParaRPr lang="da-DK" sz="1100" kern="1200" dirty="0"/>
        </a:p>
      </dsp:txBody>
      <dsp:txXfrm>
        <a:off x="2105493" y="4607717"/>
        <a:ext cx="1297585" cy="648792"/>
      </dsp:txXfrm>
    </dsp:sp>
    <dsp:sp modelId="{DC4A3279-5CDC-49A0-A5BC-2085E14B3D05}">
      <dsp:nvSpPr>
        <dsp:cNvPr id="0" name=""/>
        <dsp:cNvSpPr/>
      </dsp:nvSpPr>
      <dsp:spPr>
        <a:xfrm>
          <a:off x="3351175" y="2765146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Områdechef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Hjemmepleje</a:t>
          </a:r>
        </a:p>
      </dsp:txBody>
      <dsp:txXfrm>
        <a:off x="3351175" y="2765146"/>
        <a:ext cx="1297585" cy="648792"/>
      </dsp:txXfrm>
    </dsp:sp>
    <dsp:sp modelId="{B302271A-B4A7-4394-B1C1-3E93C3BA3CF6}">
      <dsp:nvSpPr>
        <dsp:cNvPr id="0" name=""/>
        <dsp:cNvSpPr/>
      </dsp:nvSpPr>
      <dsp:spPr>
        <a:xfrm>
          <a:off x="3675571" y="3686432"/>
          <a:ext cx="1297585" cy="64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Institutionsleder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Plejedistrikt 1</a:t>
          </a:r>
        </a:p>
      </dsp:txBody>
      <dsp:txXfrm>
        <a:off x="3675571" y="3686432"/>
        <a:ext cx="1297585" cy="648792"/>
      </dsp:txXfrm>
    </dsp:sp>
    <dsp:sp modelId="{5F94AE92-BA62-4F95-80EC-145E1BEDAEF3}">
      <dsp:nvSpPr>
        <dsp:cNvPr id="0" name=""/>
        <dsp:cNvSpPr/>
      </dsp:nvSpPr>
      <dsp:spPr>
        <a:xfrm>
          <a:off x="3675571" y="4607717"/>
          <a:ext cx="1297585" cy="64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Institutionsleder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Plejedistrikt 2</a:t>
          </a:r>
        </a:p>
      </dsp:txBody>
      <dsp:txXfrm>
        <a:off x="3675571" y="4607717"/>
        <a:ext cx="1297585" cy="648792"/>
      </dsp:txXfrm>
    </dsp:sp>
    <dsp:sp modelId="{BAB4DFE0-FA07-4CD9-A721-21DBAA8344E4}">
      <dsp:nvSpPr>
        <dsp:cNvPr id="0" name=""/>
        <dsp:cNvSpPr/>
      </dsp:nvSpPr>
      <dsp:spPr>
        <a:xfrm>
          <a:off x="4136214" y="1843860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err="1" smtClean="0"/>
            <a:t>Fagchef</a:t>
          </a:r>
          <a:r>
            <a:rPr lang="da-DK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Sundhed</a:t>
          </a:r>
          <a:endParaRPr lang="da-DK" sz="1100" kern="1200" dirty="0"/>
        </a:p>
      </dsp:txBody>
      <dsp:txXfrm>
        <a:off x="4136214" y="1843860"/>
        <a:ext cx="1297585" cy="648792"/>
      </dsp:txXfrm>
    </dsp:sp>
    <dsp:sp modelId="{626F27EB-7CA1-4765-9C16-A09A63736DB5}">
      <dsp:nvSpPr>
        <dsp:cNvPr id="0" name=""/>
        <dsp:cNvSpPr/>
      </dsp:nvSpPr>
      <dsp:spPr>
        <a:xfrm>
          <a:off x="5706293" y="1843860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err="1" smtClean="0"/>
            <a:t>Fagchef</a:t>
          </a:r>
          <a:r>
            <a:rPr lang="da-DK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Social</a:t>
          </a:r>
          <a:endParaRPr lang="da-DK" sz="1100" kern="1200" dirty="0"/>
        </a:p>
      </dsp:txBody>
      <dsp:txXfrm>
        <a:off x="5706293" y="1843860"/>
        <a:ext cx="1297585" cy="648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C77FB-DB52-4B4E-B33B-E41821BB35D9}">
      <dsp:nvSpPr>
        <dsp:cNvPr id="0" name=""/>
        <dsp:cNvSpPr/>
      </dsp:nvSpPr>
      <dsp:spPr>
        <a:xfrm>
          <a:off x="4785007" y="1571367"/>
          <a:ext cx="1570078" cy="272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46"/>
              </a:lnTo>
              <a:lnTo>
                <a:pt x="1570078" y="136246"/>
              </a:lnTo>
              <a:lnTo>
                <a:pt x="1570078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91FF4-E730-4C98-94F4-E66051D63790}">
      <dsp:nvSpPr>
        <dsp:cNvPr id="0" name=""/>
        <dsp:cNvSpPr/>
      </dsp:nvSpPr>
      <dsp:spPr>
        <a:xfrm>
          <a:off x="4739287" y="1571367"/>
          <a:ext cx="91440" cy="272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B6DFD-C748-4007-8BE0-A56900B62416}">
      <dsp:nvSpPr>
        <dsp:cNvPr id="0" name=""/>
        <dsp:cNvSpPr/>
      </dsp:nvSpPr>
      <dsp:spPr>
        <a:xfrm>
          <a:off x="3480934" y="3413939"/>
          <a:ext cx="194637" cy="151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175"/>
              </a:lnTo>
              <a:lnTo>
                <a:pt x="194637" y="15181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8D9B0-ADB2-4D03-A1ED-38322AB8F801}">
      <dsp:nvSpPr>
        <dsp:cNvPr id="0" name=""/>
        <dsp:cNvSpPr/>
      </dsp:nvSpPr>
      <dsp:spPr>
        <a:xfrm>
          <a:off x="3480934" y="3413939"/>
          <a:ext cx="194637" cy="596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889"/>
              </a:lnTo>
              <a:lnTo>
                <a:pt x="194637" y="5968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36189-7C95-458E-9AA6-3128A5A2FEE0}">
      <dsp:nvSpPr>
        <dsp:cNvPr id="0" name=""/>
        <dsp:cNvSpPr/>
      </dsp:nvSpPr>
      <dsp:spPr>
        <a:xfrm>
          <a:off x="3214929" y="2492653"/>
          <a:ext cx="785039" cy="272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46"/>
              </a:lnTo>
              <a:lnTo>
                <a:pt x="785039" y="136246"/>
              </a:lnTo>
              <a:lnTo>
                <a:pt x="785039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E610C-98B5-48CB-BB5F-8B5E9F293922}">
      <dsp:nvSpPr>
        <dsp:cNvPr id="0" name=""/>
        <dsp:cNvSpPr/>
      </dsp:nvSpPr>
      <dsp:spPr>
        <a:xfrm>
          <a:off x="1910855" y="3413939"/>
          <a:ext cx="194637" cy="151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175"/>
              </a:lnTo>
              <a:lnTo>
                <a:pt x="194637" y="15181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A79DC-6FEE-4475-9F5E-3BBB8C421C63}">
      <dsp:nvSpPr>
        <dsp:cNvPr id="0" name=""/>
        <dsp:cNvSpPr/>
      </dsp:nvSpPr>
      <dsp:spPr>
        <a:xfrm>
          <a:off x="1910855" y="3413939"/>
          <a:ext cx="194637" cy="596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889"/>
              </a:lnTo>
              <a:lnTo>
                <a:pt x="194637" y="5968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06565-AB61-47B4-8D8E-DD545B694926}">
      <dsp:nvSpPr>
        <dsp:cNvPr id="0" name=""/>
        <dsp:cNvSpPr/>
      </dsp:nvSpPr>
      <dsp:spPr>
        <a:xfrm>
          <a:off x="2429889" y="2492653"/>
          <a:ext cx="785039" cy="272492"/>
        </a:xfrm>
        <a:custGeom>
          <a:avLst/>
          <a:gdLst/>
          <a:ahLst/>
          <a:cxnLst/>
          <a:rect l="0" t="0" r="0" b="0"/>
          <a:pathLst>
            <a:path>
              <a:moveTo>
                <a:pt x="785039" y="0"/>
              </a:moveTo>
              <a:lnTo>
                <a:pt x="785039" y="136246"/>
              </a:lnTo>
              <a:lnTo>
                <a:pt x="0" y="136246"/>
              </a:lnTo>
              <a:lnTo>
                <a:pt x="0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43C6D-0E9A-4A8D-960E-94FD4A1C997E}">
      <dsp:nvSpPr>
        <dsp:cNvPr id="0" name=""/>
        <dsp:cNvSpPr/>
      </dsp:nvSpPr>
      <dsp:spPr>
        <a:xfrm>
          <a:off x="3214929" y="1571367"/>
          <a:ext cx="1570078" cy="272492"/>
        </a:xfrm>
        <a:custGeom>
          <a:avLst/>
          <a:gdLst/>
          <a:ahLst/>
          <a:cxnLst/>
          <a:rect l="0" t="0" r="0" b="0"/>
          <a:pathLst>
            <a:path>
              <a:moveTo>
                <a:pt x="1570078" y="0"/>
              </a:moveTo>
              <a:lnTo>
                <a:pt x="1570078" y="136246"/>
              </a:lnTo>
              <a:lnTo>
                <a:pt x="0" y="136246"/>
              </a:lnTo>
              <a:lnTo>
                <a:pt x="0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6177E-6C45-4DC6-95DC-383341C97ECE}">
      <dsp:nvSpPr>
        <dsp:cNvPr id="0" name=""/>
        <dsp:cNvSpPr/>
      </dsp:nvSpPr>
      <dsp:spPr>
        <a:xfrm>
          <a:off x="4739287" y="650082"/>
          <a:ext cx="91440" cy="272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4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C8B08-BCD1-406B-AB2E-86E94A68989A}">
      <dsp:nvSpPr>
        <dsp:cNvPr id="0" name=""/>
        <dsp:cNvSpPr/>
      </dsp:nvSpPr>
      <dsp:spPr>
        <a:xfrm>
          <a:off x="4136214" y="1289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Kommunaldirektør</a:t>
          </a:r>
          <a:endParaRPr lang="da-DK" sz="1100" kern="1200" dirty="0"/>
        </a:p>
      </dsp:txBody>
      <dsp:txXfrm>
        <a:off x="4136214" y="1289"/>
        <a:ext cx="1297585" cy="648792"/>
      </dsp:txXfrm>
    </dsp:sp>
    <dsp:sp modelId="{C7C0903A-6BCD-42FD-8E56-3043CDE11A8F}">
      <dsp:nvSpPr>
        <dsp:cNvPr id="0" name=""/>
        <dsp:cNvSpPr/>
      </dsp:nvSpPr>
      <dsp:spPr>
        <a:xfrm>
          <a:off x="4136214" y="922574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err="1" smtClean="0"/>
            <a:t>Fag-direktør</a:t>
          </a:r>
          <a:r>
            <a:rPr lang="da-DK" sz="1100" kern="1200" dirty="0" smtClean="0"/>
            <a:t> for ældre, social og sundhed</a:t>
          </a:r>
          <a:endParaRPr lang="da-DK" sz="1100" kern="1200" dirty="0"/>
        </a:p>
      </dsp:txBody>
      <dsp:txXfrm>
        <a:off x="4136214" y="922574"/>
        <a:ext cx="1297585" cy="648792"/>
      </dsp:txXfrm>
    </dsp:sp>
    <dsp:sp modelId="{32B71FA8-BE34-4EBF-8B4C-3A5EB56532D3}">
      <dsp:nvSpPr>
        <dsp:cNvPr id="0" name=""/>
        <dsp:cNvSpPr/>
      </dsp:nvSpPr>
      <dsp:spPr>
        <a:xfrm>
          <a:off x="2566136" y="1843860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err="1" smtClean="0"/>
            <a:t>Fagchef</a:t>
          </a:r>
          <a:r>
            <a:rPr lang="da-DK" sz="1100" kern="1200" dirty="0" smtClean="0"/>
            <a:t> for ældre</a:t>
          </a:r>
          <a:endParaRPr lang="da-DK" sz="1100" kern="1200" dirty="0"/>
        </a:p>
      </dsp:txBody>
      <dsp:txXfrm>
        <a:off x="2566136" y="1843860"/>
        <a:ext cx="1297585" cy="648792"/>
      </dsp:txXfrm>
    </dsp:sp>
    <dsp:sp modelId="{EF0928A0-F916-452E-84F6-754BC78A2384}">
      <dsp:nvSpPr>
        <dsp:cNvPr id="0" name=""/>
        <dsp:cNvSpPr/>
      </dsp:nvSpPr>
      <dsp:spPr>
        <a:xfrm>
          <a:off x="1781097" y="2765146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Områdechef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Plejehjem</a:t>
          </a:r>
          <a:endParaRPr lang="da-DK" sz="1100" kern="1200" dirty="0"/>
        </a:p>
      </dsp:txBody>
      <dsp:txXfrm>
        <a:off x="1781097" y="2765146"/>
        <a:ext cx="1297585" cy="648792"/>
      </dsp:txXfrm>
    </dsp:sp>
    <dsp:sp modelId="{ED393E48-E6F6-46E6-9A09-ACD3C0485506}">
      <dsp:nvSpPr>
        <dsp:cNvPr id="0" name=""/>
        <dsp:cNvSpPr/>
      </dsp:nvSpPr>
      <dsp:spPr>
        <a:xfrm>
          <a:off x="2105493" y="3686432"/>
          <a:ext cx="1297585" cy="64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Institutionsleder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Plejehjem 1</a:t>
          </a:r>
          <a:endParaRPr lang="da-DK" sz="1100" kern="1200" dirty="0"/>
        </a:p>
      </dsp:txBody>
      <dsp:txXfrm>
        <a:off x="2105493" y="3686432"/>
        <a:ext cx="1297585" cy="648792"/>
      </dsp:txXfrm>
    </dsp:sp>
    <dsp:sp modelId="{BF21D3A3-20F7-497F-806D-8B98EF19B3E7}">
      <dsp:nvSpPr>
        <dsp:cNvPr id="0" name=""/>
        <dsp:cNvSpPr/>
      </dsp:nvSpPr>
      <dsp:spPr>
        <a:xfrm>
          <a:off x="2105493" y="4607717"/>
          <a:ext cx="1297585" cy="64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Institutionsleder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Plejehjem 2</a:t>
          </a:r>
          <a:endParaRPr lang="da-DK" sz="1100" kern="1200" dirty="0"/>
        </a:p>
      </dsp:txBody>
      <dsp:txXfrm>
        <a:off x="2105493" y="4607717"/>
        <a:ext cx="1297585" cy="648792"/>
      </dsp:txXfrm>
    </dsp:sp>
    <dsp:sp modelId="{DC4A3279-5CDC-49A0-A5BC-2085E14B3D05}">
      <dsp:nvSpPr>
        <dsp:cNvPr id="0" name=""/>
        <dsp:cNvSpPr/>
      </dsp:nvSpPr>
      <dsp:spPr>
        <a:xfrm>
          <a:off x="3351175" y="2765146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Områdechef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Hjemmepleje</a:t>
          </a:r>
        </a:p>
      </dsp:txBody>
      <dsp:txXfrm>
        <a:off x="3351175" y="2765146"/>
        <a:ext cx="1297585" cy="648792"/>
      </dsp:txXfrm>
    </dsp:sp>
    <dsp:sp modelId="{B302271A-B4A7-4394-B1C1-3E93C3BA3CF6}">
      <dsp:nvSpPr>
        <dsp:cNvPr id="0" name=""/>
        <dsp:cNvSpPr/>
      </dsp:nvSpPr>
      <dsp:spPr>
        <a:xfrm>
          <a:off x="3675571" y="3686432"/>
          <a:ext cx="1297585" cy="64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Institutionsleder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Plejedistrikt 1</a:t>
          </a:r>
        </a:p>
      </dsp:txBody>
      <dsp:txXfrm>
        <a:off x="3675571" y="3686432"/>
        <a:ext cx="1297585" cy="648792"/>
      </dsp:txXfrm>
    </dsp:sp>
    <dsp:sp modelId="{5F94AE92-BA62-4F95-80EC-145E1BEDAEF3}">
      <dsp:nvSpPr>
        <dsp:cNvPr id="0" name=""/>
        <dsp:cNvSpPr/>
      </dsp:nvSpPr>
      <dsp:spPr>
        <a:xfrm>
          <a:off x="3675571" y="4607717"/>
          <a:ext cx="1297585" cy="64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Institutionsleder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Plejedistrikt 2</a:t>
          </a:r>
        </a:p>
      </dsp:txBody>
      <dsp:txXfrm>
        <a:off x="3675571" y="4607717"/>
        <a:ext cx="1297585" cy="648792"/>
      </dsp:txXfrm>
    </dsp:sp>
    <dsp:sp modelId="{BAB4DFE0-FA07-4CD9-A721-21DBAA8344E4}">
      <dsp:nvSpPr>
        <dsp:cNvPr id="0" name=""/>
        <dsp:cNvSpPr/>
      </dsp:nvSpPr>
      <dsp:spPr>
        <a:xfrm>
          <a:off x="4136214" y="1843860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err="1" smtClean="0"/>
            <a:t>Fagchef</a:t>
          </a:r>
          <a:r>
            <a:rPr lang="da-DK" sz="1100" kern="1200" dirty="0" smtClean="0"/>
            <a:t> for sundhed</a:t>
          </a:r>
          <a:endParaRPr lang="da-DK" sz="1100" kern="1200" dirty="0"/>
        </a:p>
      </dsp:txBody>
      <dsp:txXfrm>
        <a:off x="4136214" y="1843860"/>
        <a:ext cx="1297585" cy="648792"/>
      </dsp:txXfrm>
    </dsp:sp>
    <dsp:sp modelId="{217C13E7-0122-4647-B029-F277AC38170A}">
      <dsp:nvSpPr>
        <dsp:cNvPr id="0" name=""/>
        <dsp:cNvSpPr/>
      </dsp:nvSpPr>
      <dsp:spPr>
        <a:xfrm>
          <a:off x="5706293" y="1843860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err="1" smtClean="0"/>
            <a:t>Fagchef</a:t>
          </a:r>
          <a:r>
            <a:rPr lang="da-DK" sz="1100" kern="1200" dirty="0" smtClean="0"/>
            <a:t> for social</a:t>
          </a:r>
          <a:endParaRPr lang="da-DK" sz="1100" kern="1200" dirty="0"/>
        </a:p>
      </dsp:txBody>
      <dsp:txXfrm>
        <a:off x="5706293" y="1843860"/>
        <a:ext cx="1297585" cy="6487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559C8-014F-47BE-A2D7-B04FDCA2F15F}">
      <dsp:nvSpPr>
        <dsp:cNvPr id="0" name=""/>
        <dsp:cNvSpPr/>
      </dsp:nvSpPr>
      <dsp:spPr>
        <a:xfrm>
          <a:off x="4785007" y="1571367"/>
          <a:ext cx="1570078" cy="272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46"/>
              </a:lnTo>
              <a:lnTo>
                <a:pt x="1570078" y="136246"/>
              </a:lnTo>
              <a:lnTo>
                <a:pt x="1570078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91FF4-E730-4C98-94F4-E66051D63790}">
      <dsp:nvSpPr>
        <dsp:cNvPr id="0" name=""/>
        <dsp:cNvSpPr/>
      </dsp:nvSpPr>
      <dsp:spPr>
        <a:xfrm>
          <a:off x="4739287" y="1571367"/>
          <a:ext cx="91440" cy="272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B6DFD-C748-4007-8BE0-A56900B62416}">
      <dsp:nvSpPr>
        <dsp:cNvPr id="0" name=""/>
        <dsp:cNvSpPr/>
      </dsp:nvSpPr>
      <dsp:spPr>
        <a:xfrm>
          <a:off x="3480934" y="3413939"/>
          <a:ext cx="194637" cy="151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175"/>
              </a:lnTo>
              <a:lnTo>
                <a:pt x="194637" y="15181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8D9B0-ADB2-4D03-A1ED-38322AB8F801}">
      <dsp:nvSpPr>
        <dsp:cNvPr id="0" name=""/>
        <dsp:cNvSpPr/>
      </dsp:nvSpPr>
      <dsp:spPr>
        <a:xfrm>
          <a:off x="3480934" y="3413939"/>
          <a:ext cx="194637" cy="596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889"/>
              </a:lnTo>
              <a:lnTo>
                <a:pt x="194637" y="5968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36189-7C95-458E-9AA6-3128A5A2FEE0}">
      <dsp:nvSpPr>
        <dsp:cNvPr id="0" name=""/>
        <dsp:cNvSpPr/>
      </dsp:nvSpPr>
      <dsp:spPr>
        <a:xfrm>
          <a:off x="3214929" y="2492653"/>
          <a:ext cx="785039" cy="272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46"/>
              </a:lnTo>
              <a:lnTo>
                <a:pt x="785039" y="136246"/>
              </a:lnTo>
              <a:lnTo>
                <a:pt x="785039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E610C-98B5-48CB-BB5F-8B5E9F293922}">
      <dsp:nvSpPr>
        <dsp:cNvPr id="0" name=""/>
        <dsp:cNvSpPr/>
      </dsp:nvSpPr>
      <dsp:spPr>
        <a:xfrm>
          <a:off x="1910855" y="3413939"/>
          <a:ext cx="194637" cy="151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175"/>
              </a:lnTo>
              <a:lnTo>
                <a:pt x="194637" y="15181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A79DC-6FEE-4475-9F5E-3BBB8C421C63}">
      <dsp:nvSpPr>
        <dsp:cNvPr id="0" name=""/>
        <dsp:cNvSpPr/>
      </dsp:nvSpPr>
      <dsp:spPr>
        <a:xfrm>
          <a:off x="1910855" y="3413939"/>
          <a:ext cx="194637" cy="596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889"/>
              </a:lnTo>
              <a:lnTo>
                <a:pt x="194637" y="5968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06565-AB61-47B4-8D8E-DD545B694926}">
      <dsp:nvSpPr>
        <dsp:cNvPr id="0" name=""/>
        <dsp:cNvSpPr/>
      </dsp:nvSpPr>
      <dsp:spPr>
        <a:xfrm>
          <a:off x="2429889" y="2492653"/>
          <a:ext cx="785039" cy="272492"/>
        </a:xfrm>
        <a:custGeom>
          <a:avLst/>
          <a:gdLst/>
          <a:ahLst/>
          <a:cxnLst/>
          <a:rect l="0" t="0" r="0" b="0"/>
          <a:pathLst>
            <a:path>
              <a:moveTo>
                <a:pt x="785039" y="0"/>
              </a:moveTo>
              <a:lnTo>
                <a:pt x="785039" y="136246"/>
              </a:lnTo>
              <a:lnTo>
                <a:pt x="0" y="136246"/>
              </a:lnTo>
              <a:lnTo>
                <a:pt x="0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43C6D-0E9A-4A8D-960E-94FD4A1C997E}">
      <dsp:nvSpPr>
        <dsp:cNvPr id="0" name=""/>
        <dsp:cNvSpPr/>
      </dsp:nvSpPr>
      <dsp:spPr>
        <a:xfrm>
          <a:off x="3214929" y="1571367"/>
          <a:ext cx="1570078" cy="272492"/>
        </a:xfrm>
        <a:custGeom>
          <a:avLst/>
          <a:gdLst/>
          <a:ahLst/>
          <a:cxnLst/>
          <a:rect l="0" t="0" r="0" b="0"/>
          <a:pathLst>
            <a:path>
              <a:moveTo>
                <a:pt x="1570078" y="0"/>
              </a:moveTo>
              <a:lnTo>
                <a:pt x="1570078" y="136246"/>
              </a:lnTo>
              <a:lnTo>
                <a:pt x="0" y="136246"/>
              </a:lnTo>
              <a:lnTo>
                <a:pt x="0" y="2724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6177E-6C45-4DC6-95DC-383341C97ECE}">
      <dsp:nvSpPr>
        <dsp:cNvPr id="0" name=""/>
        <dsp:cNvSpPr/>
      </dsp:nvSpPr>
      <dsp:spPr>
        <a:xfrm>
          <a:off x="4739287" y="650082"/>
          <a:ext cx="91440" cy="272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4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C8B08-BCD1-406B-AB2E-86E94A68989A}">
      <dsp:nvSpPr>
        <dsp:cNvPr id="0" name=""/>
        <dsp:cNvSpPr/>
      </dsp:nvSpPr>
      <dsp:spPr>
        <a:xfrm>
          <a:off x="4136214" y="1289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Kommunaldirektør</a:t>
          </a:r>
          <a:endParaRPr lang="da-DK" sz="1100" kern="1200" dirty="0"/>
        </a:p>
      </dsp:txBody>
      <dsp:txXfrm>
        <a:off x="4136214" y="1289"/>
        <a:ext cx="1297585" cy="648792"/>
      </dsp:txXfrm>
    </dsp:sp>
    <dsp:sp modelId="{C7C0903A-6BCD-42FD-8E56-3043CDE11A8F}">
      <dsp:nvSpPr>
        <dsp:cNvPr id="0" name=""/>
        <dsp:cNvSpPr/>
      </dsp:nvSpPr>
      <dsp:spPr>
        <a:xfrm>
          <a:off x="4136214" y="922574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err="1" smtClean="0"/>
            <a:t>Fag-direktør</a:t>
          </a:r>
          <a:endParaRPr lang="da-DK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Ældre, social og sundhed</a:t>
          </a:r>
          <a:endParaRPr lang="da-DK" sz="1100" kern="1200" dirty="0"/>
        </a:p>
      </dsp:txBody>
      <dsp:txXfrm>
        <a:off x="4136214" y="922574"/>
        <a:ext cx="1297585" cy="648792"/>
      </dsp:txXfrm>
    </dsp:sp>
    <dsp:sp modelId="{32B71FA8-BE34-4EBF-8B4C-3A5EB56532D3}">
      <dsp:nvSpPr>
        <dsp:cNvPr id="0" name=""/>
        <dsp:cNvSpPr/>
      </dsp:nvSpPr>
      <dsp:spPr>
        <a:xfrm>
          <a:off x="2566136" y="1843860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err="1" smtClean="0"/>
            <a:t>Fagchef</a:t>
          </a:r>
          <a:endParaRPr lang="da-DK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Ældreplejen</a:t>
          </a:r>
          <a:endParaRPr lang="da-DK" sz="1100" kern="1200" dirty="0"/>
        </a:p>
      </dsp:txBody>
      <dsp:txXfrm>
        <a:off x="2566136" y="1843860"/>
        <a:ext cx="1297585" cy="648792"/>
      </dsp:txXfrm>
    </dsp:sp>
    <dsp:sp modelId="{EF0928A0-F916-452E-84F6-754BC78A2384}">
      <dsp:nvSpPr>
        <dsp:cNvPr id="0" name=""/>
        <dsp:cNvSpPr/>
      </dsp:nvSpPr>
      <dsp:spPr>
        <a:xfrm>
          <a:off x="1781097" y="2765146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Områdechef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Plejehjem</a:t>
          </a:r>
          <a:endParaRPr lang="da-DK" sz="1100" kern="1200" dirty="0"/>
        </a:p>
      </dsp:txBody>
      <dsp:txXfrm>
        <a:off x="1781097" y="2765146"/>
        <a:ext cx="1297585" cy="648792"/>
      </dsp:txXfrm>
    </dsp:sp>
    <dsp:sp modelId="{ED393E48-E6F6-46E6-9A09-ACD3C0485506}">
      <dsp:nvSpPr>
        <dsp:cNvPr id="0" name=""/>
        <dsp:cNvSpPr/>
      </dsp:nvSpPr>
      <dsp:spPr>
        <a:xfrm>
          <a:off x="2105493" y="3686432"/>
          <a:ext cx="1297585" cy="64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Institutionsleder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Plejehjem 1</a:t>
          </a:r>
          <a:endParaRPr lang="da-DK" sz="1100" kern="1200" dirty="0"/>
        </a:p>
      </dsp:txBody>
      <dsp:txXfrm>
        <a:off x="2105493" y="3686432"/>
        <a:ext cx="1297585" cy="648792"/>
      </dsp:txXfrm>
    </dsp:sp>
    <dsp:sp modelId="{BF21D3A3-20F7-497F-806D-8B98EF19B3E7}">
      <dsp:nvSpPr>
        <dsp:cNvPr id="0" name=""/>
        <dsp:cNvSpPr/>
      </dsp:nvSpPr>
      <dsp:spPr>
        <a:xfrm>
          <a:off x="2105493" y="4607717"/>
          <a:ext cx="1297585" cy="64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Institutionsleder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Plejehjem 2</a:t>
          </a:r>
          <a:endParaRPr lang="da-DK" sz="1100" kern="1200" dirty="0"/>
        </a:p>
      </dsp:txBody>
      <dsp:txXfrm>
        <a:off x="2105493" y="4607717"/>
        <a:ext cx="1297585" cy="648792"/>
      </dsp:txXfrm>
    </dsp:sp>
    <dsp:sp modelId="{DC4A3279-5CDC-49A0-A5BC-2085E14B3D05}">
      <dsp:nvSpPr>
        <dsp:cNvPr id="0" name=""/>
        <dsp:cNvSpPr/>
      </dsp:nvSpPr>
      <dsp:spPr>
        <a:xfrm>
          <a:off x="3351175" y="2765146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Områdechef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Hjemmepleje</a:t>
          </a:r>
        </a:p>
      </dsp:txBody>
      <dsp:txXfrm>
        <a:off x="3351175" y="2765146"/>
        <a:ext cx="1297585" cy="648792"/>
      </dsp:txXfrm>
    </dsp:sp>
    <dsp:sp modelId="{B302271A-B4A7-4394-B1C1-3E93C3BA3CF6}">
      <dsp:nvSpPr>
        <dsp:cNvPr id="0" name=""/>
        <dsp:cNvSpPr/>
      </dsp:nvSpPr>
      <dsp:spPr>
        <a:xfrm>
          <a:off x="3675571" y="3686432"/>
          <a:ext cx="1297585" cy="64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Institutionsleder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Plejedistrikt 1</a:t>
          </a:r>
        </a:p>
      </dsp:txBody>
      <dsp:txXfrm>
        <a:off x="3675571" y="3686432"/>
        <a:ext cx="1297585" cy="648792"/>
      </dsp:txXfrm>
    </dsp:sp>
    <dsp:sp modelId="{5F94AE92-BA62-4F95-80EC-145E1BEDAEF3}">
      <dsp:nvSpPr>
        <dsp:cNvPr id="0" name=""/>
        <dsp:cNvSpPr/>
      </dsp:nvSpPr>
      <dsp:spPr>
        <a:xfrm>
          <a:off x="3675571" y="4607717"/>
          <a:ext cx="1297585" cy="64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Institutionsleder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Plejedistrikt 2</a:t>
          </a:r>
        </a:p>
      </dsp:txBody>
      <dsp:txXfrm>
        <a:off x="3675571" y="4607717"/>
        <a:ext cx="1297585" cy="648792"/>
      </dsp:txXfrm>
    </dsp:sp>
    <dsp:sp modelId="{BAB4DFE0-FA07-4CD9-A721-21DBAA8344E4}">
      <dsp:nvSpPr>
        <dsp:cNvPr id="0" name=""/>
        <dsp:cNvSpPr/>
      </dsp:nvSpPr>
      <dsp:spPr>
        <a:xfrm>
          <a:off x="4136214" y="1843860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err="1" smtClean="0"/>
            <a:t>Fagchef</a:t>
          </a:r>
          <a:r>
            <a:rPr lang="da-DK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Sundhed</a:t>
          </a:r>
          <a:endParaRPr lang="da-DK" sz="1100" kern="1200" dirty="0"/>
        </a:p>
      </dsp:txBody>
      <dsp:txXfrm>
        <a:off x="4136214" y="1843860"/>
        <a:ext cx="1297585" cy="648792"/>
      </dsp:txXfrm>
    </dsp:sp>
    <dsp:sp modelId="{626F27EB-7CA1-4765-9C16-A09A63736DB5}">
      <dsp:nvSpPr>
        <dsp:cNvPr id="0" name=""/>
        <dsp:cNvSpPr/>
      </dsp:nvSpPr>
      <dsp:spPr>
        <a:xfrm>
          <a:off x="5706293" y="1843860"/>
          <a:ext cx="1297585" cy="6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err="1" smtClean="0"/>
            <a:t>Fagchef</a:t>
          </a:r>
          <a:r>
            <a:rPr lang="da-DK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Social</a:t>
          </a:r>
          <a:endParaRPr lang="da-DK" sz="1100" kern="1200" dirty="0"/>
        </a:p>
      </dsp:txBody>
      <dsp:txXfrm>
        <a:off x="5706293" y="1843860"/>
        <a:ext cx="1297585" cy="6487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8B7C9-19DC-40BB-A526-BED771E44099}">
      <dsp:nvSpPr>
        <dsp:cNvPr id="0" name=""/>
        <dsp:cNvSpPr/>
      </dsp:nvSpPr>
      <dsp:spPr>
        <a:xfrm>
          <a:off x="639595" y="0"/>
          <a:ext cx="7649801" cy="4781125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07B0A3B-6737-4123-BDDD-04B7D8560F18}">
      <dsp:nvSpPr>
        <dsp:cNvPr id="0" name=""/>
        <dsp:cNvSpPr/>
      </dsp:nvSpPr>
      <dsp:spPr>
        <a:xfrm>
          <a:off x="1393100" y="3555245"/>
          <a:ext cx="175945" cy="1759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0B70FF-B648-4199-9553-7E039EC3AC7E}">
      <dsp:nvSpPr>
        <dsp:cNvPr id="0" name=""/>
        <dsp:cNvSpPr/>
      </dsp:nvSpPr>
      <dsp:spPr>
        <a:xfrm>
          <a:off x="1481073" y="3643218"/>
          <a:ext cx="1308116" cy="1137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23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Ansøgning om frikommune forsøg</a:t>
          </a:r>
          <a:endParaRPr lang="da-DK" sz="1300" kern="1200" dirty="0"/>
        </a:p>
      </dsp:txBody>
      <dsp:txXfrm>
        <a:off x="1481073" y="3643218"/>
        <a:ext cx="1308116" cy="1137907"/>
      </dsp:txXfrm>
    </dsp:sp>
    <dsp:sp modelId="{F9AE36F4-A765-4807-804D-C82C412D13DF}">
      <dsp:nvSpPr>
        <dsp:cNvPr id="0" name=""/>
        <dsp:cNvSpPr/>
      </dsp:nvSpPr>
      <dsp:spPr>
        <a:xfrm>
          <a:off x="2636193" y="2443155"/>
          <a:ext cx="305992" cy="3059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71509F-4D00-4A59-9C20-3298C881D31D}">
      <dsp:nvSpPr>
        <dsp:cNvPr id="0" name=""/>
        <dsp:cNvSpPr/>
      </dsp:nvSpPr>
      <dsp:spPr>
        <a:xfrm>
          <a:off x="2789189" y="2596151"/>
          <a:ext cx="1606458" cy="218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39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Vi skal have ny afdelingsstruktur</a:t>
          </a:r>
          <a:endParaRPr lang="da-DK" sz="1300" kern="1200" dirty="0"/>
        </a:p>
      </dsp:txBody>
      <dsp:txXfrm>
        <a:off x="2789189" y="2596151"/>
        <a:ext cx="1606458" cy="2184974"/>
      </dsp:txXfrm>
    </dsp:sp>
    <dsp:sp modelId="{E4E6A5FD-FDA8-4EB1-B0AF-1CA8B68DE4B4}">
      <dsp:nvSpPr>
        <dsp:cNvPr id="0" name=""/>
        <dsp:cNvSpPr/>
      </dsp:nvSpPr>
      <dsp:spPr>
        <a:xfrm>
          <a:off x="4223527" y="1623670"/>
          <a:ext cx="405439" cy="4054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AC67FC-D470-4E43-939E-ADDAEB8A038E}">
      <dsp:nvSpPr>
        <dsp:cNvPr id="0" name=""/>
        <dsp:cNvSpPr/>
      </dsp:nvSpPr>
      <dsp:spPr>
        <a:xfrm>
          <a:off x="4426246" y="1826390"/>
          <a:ext cx="1606458" cy="295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834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Der skal spares 5 % på skoleområdet</a:t>
          </a:r>
          <a:endParaRPr lang="da-DK" sz="1300" kern="1200" dirty="0"/>
        </a:p>
      </dsp:txBody>
      <dsp:txXfrm>
        <a:off x="4426246" y="1826390"/>
        <a:ext cx="1606458" cy="2954735"/>
      </dsp:txXfrm>
    </dsp:sp>
    <dsp:sp modelId="{16CAA231-C91D-416D-9AC7-828AEE293B72}">
      <dsp:nvSpPr>
        <dsp:cNvPr id="0" name=""/>
        <dsp:cNvSpPr/>
      </dsp:nvSpPr>
      <dsp:spPr>
        <a:xfrm>
          <a:off x="5952382" y="1081490"/>
          <a:ext cx="543135" cy="5431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FD6207-DBA6-4C3F-86C4-CC7FDA324A20}">
      <dsp:nvSpPr>
        <dsp:cNvPr id="0" name=""/>
        <dsp:cNvSpPr/>
      </dsp:nvSpPr>
      <dsp:spPr>
        <a:xfrm>
          <a:off x="6223950" y="1353058"/>
          <a:ext cx="1606458" cy="342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796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Materielgården skal udliciteres </a:t>
          </a:r>
          <a:endParaRPr lang="da-DK" sz="1300" kern="1200" dirty="0"/>
        </a:p>
      </dsp:txBody>
      <dsp:txXfrm>
        <a:off x="6223950" y="1353058"/>
        <a:ext cx="1606458" cy="3428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a-DK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46721E3-D920-49BF-999E-28158D5C4E38}" type="datetimeFigureOut">
              <a:rPr lang="da-DK"/>
              <a:pPr/>
              <a:t>11-06-2014</a:t>
            </a:fld>
            <a:endParaRPr lang="da-DK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a-DK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0136FDB-E98E-449A-BC67-5D3CF1E90239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7340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1C856-EA9F-427B-B7B5-ECB18529343F}" type="datetimeFigureOut">
              <a:rPr lang="da-DK" smtClean="0"/>
              <a:pPr/>
              <a:t>11-06-2014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A590F-030C-4FB8-AF05-B79453DF27A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81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51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4A6B1-CED1-452A-8045-68CB523500EF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48718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2FADF-F281-4DBA-8147-4DC0C6D9A162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2FADF-F281-4DBA-8147-4DC0C6D9A162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5893B-6D23-48AB-AABF-5C6829F08E08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44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71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6418A-C507-4678-A0A4-F055437F6E46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9498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90D66C9-696D-4B7D-898D-1CB2DB0A3350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E06D8-CE34-48C7-B9FD-D63559CAD35D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370C7-945B-47F7-BFFE-D3615AA67020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4BF5B-668D-4502-96F4-2168968C763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459B-59BA-4408-B01D-EAFE775D503B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CC657-B7B9-46E8-85F6-6EA1F31E3415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21848-4204-406B-B019-951634E4DB96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CDF7-7CD1-4915-8231-C166641765FE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51FD5-B468-4B8E-815D-E5750F4B83C3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6D1D3-904D-4E2E-81A9-C1F27A50B667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3025F-D9A5-447F-A489-88DEA370E8A3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085AA-99FE-47FF-8F65-10B0F5D0AF65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0C47798-D3B1-415A-B681-00E7236D0C9C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61" name="Rectangle 9"/>
          <p:cNvSpPr>
            <a:spLocks noChangeArrowheads="1"/>
          </p:cNvSpPr>
          <p:nvPr userDrawn="1"/>
        </p:nvSpPr>
        <p:spPr bwMode="auto">
          <a:xfrm>
            <a:off x="1949453" y="29527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62" name="Rectangle 11"/>
          <p:cNvSpPr>
            <a:spLocks noChangeArrowheads="1"/>
          </p:cNvSpPr>
          <p:nvPr userDrawn="1"/>
        </p:nvSpPr>
        <p:spPr bwMode="auto">
          <a:xfrm>
            <a:off x="1949451" y="29527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atilde.dk/Files/Billeder/Matilde/foedselsdag/Opskrifter/Matilde_cirkus-Mane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829550" cy="32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6000" b="1" dirty="0" smtClean="0">
                <a:solidFill>
                  <a:srgbClr val="FF0000"/>
                </a:solidFill>
              </a:rPr>
              <a:t>MED-aftale forhandling</a:t>
            </a:r>
            <a:endParaRPr lang="da-DK" sz="6000" b="1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44416"/>
          </a:xfrm>
        </p:spPr>
        <p:txBody>
          <a:bodyPr/>
          <a:lstStyle/>
          <a:p>
            <a:endParaRPr lang="da-DK" dirty="0" smtClean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914400" lvl="2" indent="0" algn="ctr">
              <a:buNone/>
            </a:pPr>
            <a:r>
              <a:rPr lang="da-DK" sz="28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indent="0" algn="ctr">
              <a:buNone/>
            </a:pPr>
            <a:r>
              <a:rPr lang="da-DK" sz="2800" b="1" dirty="0" smtClean="0">
                <a:solidFill>
                  <a:schemeClr val="bg1"/>
                </a:solidFill>
              </a:rPr>
              <a:t>        Sanne Kjærgaard Nikolajsen FOA</a:t>
            </a:r>
            <a:endParaRPr lang="da-DK" sz="2800" b="1" dirty="0">
              <a:solidFill>
                <a:schemeClr val="bg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459B-59BA-4408-B01D-EAFE775D503B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3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§ 1. Hvem er omfattet af aftalen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De selvejende institutioner…?</a:t>
            </a:r>
          </a:p>
          <a:p>
            <a:pPr marL="0" indent="0">
              <a:buNone/>
            </a:pPr>
            <a:r>
              <a:rPr lang="da-DK" dirty="0" smtClean="0"/>
              <a:t>§ 60 selskaber?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459B-59BA-4408-B01D-EAFE775D503B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2530607" cy="37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§ 2. Formål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Alle medarbejdere skal have ret til medindflydelse og medbestemmelse</a:t>
            </a:r>
          </a:p>
          <a:p>
            <a:r>
              <a:rPr lang="da-DK" dirty="0" smtClean="0"/>
              <a:t>Hvad er det lokale formål?</a:t>
            </a:r>
          </a:p>
          <a:p>
            <a:r>
              <a:rPr lang="da-DK" dirty="0" smtClean="0"/>
              <a:t>Hvad er det lokale ledelsesgrundlag?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459B-59BA-4408-B01D-EAFE775D503B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9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§ 3. lokale aftalemuligheder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459B-59BA-4408-B01D-EAFE775D503B}" type="slidenum">
              <a:rPr lang="da-DK" smtClean="0"/>
              <a:pPr>
                <a:defRPr/>
              </a:pPr>
              <a:t>12</a:t>
            </a:fld>
            <a:endParaRPr lang="da-DK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7" y="5301209"/>
            <a:ext cx="1224135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indhold 5"/>
          <p:cNvSpPr>
            <a:spLocks noGrp="1"/>
          </p:cNvSpPr>
          <p:nvPr>
            <p:ph sz="quarter" idx="14"/>
          </p:nvPr>
        </p:nvSpPr>
        <p:spPr>
          <a:xfrm>
            <a:off x="323528" y="2276872"/>
            <a:ext cx="8424936" cy="4581127"/>
          </a:xfrm>
        </p:spPr>
        <p:txBody>
          <a:bodyPr>
            <a:normAutofit/>
          </a:bodyPr>
          <a:lstStyle/>
          <a:p>
            <a:r>
              <a:rPr lang="da-DK" sz="2400" dirty="0" smtClean="0"/>
              <a:t>Skal være i overensstemmelse med rammeaftalen</a:t>
            </a:r>
          </a:p>
          <a:p>
            <a:endParaRPr lang="da-DK" sz="2400" dirty="0" smtClean="0"/>
          </a:p>
          <a:p>
            <a:r>
              <a:rPr lang="da-DK" sz="2400" dirty="0" smtClean="0"/>
              <a:t>Skal omfatte hele kommunen/regionen</a:t>
            </a:r>
          </a:p>
          <a:p>
            <a:endParaRPr lang="da-DK" sz="2400" dirty="0" smtClean="0"/>
          </a:p>
          <a:p>
            <a:r>
              <a:rPr lang="da-DK" sz="2400" dirty="0" smtClean="0"/>
              <a:t>Opsiges med 9 mdrs. varsel</a:t>
            </a:r>
          </a:p>
          <a:p>
            <a:endParaRPr lang="da-DK" sz="2400" dirty="0" smtClean="0"/>
          </a:p>
          <a:p>
            <a:r>
              <a:rPr lang="da-DK" sz="2400" dirty="0" smtClean="0"/>
              <a:t>Minimumsbestemmelser og ufravigelige bestemmelse</a:t>
            </a:r>
          </a:p>
          <a:p>
            <a:endParaRPr lang="da-DK" sz="2400" dirty="0"/>
          </a:p>
          <a:p>
            <a:r>
              <a:rPr lang="da-DK" sz="2400" dirty="0" smtClean="0"/>
              <a:t>Resten =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8349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§ 4. Form og struktur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Tilgodese kommunens behov og styrke medarbejdernes indflydelse</a:t>
            </a:r>
          </a:p>
          <a:p>
            <a:r>
              <a:rPr lang="da-DK" dirty="0" smtClean="0"/>
              <a:t>Det skal matche ledelsesstrukturen</a:t>
            </a:r>
          </a:p>
          <a:p>
            <a:r>
              <a:rPr lang="da-DK" dirty="0" smtClean="0"/>
              <a:t>Skal tage hensyn til den enkelte arbejdsplads særlige forhold</a:t>
            </a:r>
          </a:p>
          <a:p>
            <a:r>
              <a:rPr lang="da-DK" dirty="0" smtClean="0"/>
              <a:t>Personalemøder mv.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459B-59BA-4408-B01D-EAFE775D503B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60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§ 4. Form og struktur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 smtClean="0"/>
              <a:t>Repræsentationen tager udgangspunkt i Hovedorganisationerne og skal afspejle personalesammensætningen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Valgte tillidsrepræsentanter som hovedregel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3"/>
          </p:nvPr>
        </p:nvSpPr>
        <p:spPr>
          <a:xfrm>
            <a:off x="5292080" y="1484784"/>
            <a:ext cx="2735285" cy="720080"/>
          </a:xfrm>
        </p:spPr>
        <p:txBody>
          <a:bodyPr>
            <a:normAutofit fontScale="25000" lnSpcReduction="20000"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b="0" dirty="0" smtClean="0"/>
              <a:t>Der </a:t>
            </a:r>
            <a:r>
              <a:rPr lang="da-DK" b="0" dirty="0"/>
              <a:t>skal være et </a:t>
            </a:r>
            <a:r>
              <a:rPr lang="da-DK" b="0" dirty="0" smtClean="0"/>
              <a:t>Hovedudvalg</a:t>
            </a:r>
            <a:endParaRPr lang="da-DK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024470"/>
            <a:ext cx="3419475" cy="273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459B-59BA-4408-B01D-EAFE775D503B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5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394012" cy="159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Sagen på rette niveau</a:t>
            </a:r>
          </a:p>
        </p:txBody>
      </p:sp>
      <p:sp>
        <p:nvSpPr>
          <p:cNvPr id="16387" name="Pladsholder til indhold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807524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a-DK" sz="2400" dirty="0"/>
              <a:t>Der skal være et sammenhængende system… dette system skal matche ledelsesstrukturen (§ 4 stk. 2)</a:t>
            </a:r>
          </a:p>
          <a:p>
            <a:pPr marL="0" indent="0" eaLnBrk="1" hangingPunct="1">
              <a:buNone/>
            </a:pPr>
            <a:endParaRPr lang="da-DK" sz="2400" dirty="0"/>
          </a:p>
          <a:p>
            <a:pPr marL="0" indent="0" eaLnBrk="1" hangingPunct="1">
              <a:buNone/>
            </a:pPr>
            <a:r>
              <a:rPr lang="da-DK" sz="2400" dirty="0"/>
              <a:t>Der skal kunne delegeres kompetence i MED-systemet, på tilsvarende vis som i ledelsessystemet (§ 4 stk. 2)</a:t>
            </a:r>
          </a:p>
          <a:p>
            <a:pPr marL="0" indent="0" eaLnBrk="1" hangingPunct="1">
              <a:buNone/>
            </a:pPr>
            <a:endParaRPr lang="da-DK" sz="2400" dirty="0"/>
          </a:p>
          <a:p>
            <a:pPr marL="0" indent="0" eaLnBrk="1" hangingPunct="1">
              <a:buNone/>
            </a:pPr>
            <a:r>
              <a:rPr lang="da-DK" sz="2400" dirty="0"/>
              <a:t>Det er ufravigeligt at reglen om, at medindflydelse og medbestemmelse skal udøves inden for ledelsens kompetenceområde (§ 5)</a:t>
            </a:r>
          </a:p>
          <a:p>
            <a:pPr eaLnBrk="1" hangingPunct="1"/>
            <a:endParaRPr lang="da-DK" sz="2000" dirty="0" smtClean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BF5B-668D-4502-96F4-2168968C763D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91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da-DK" dirty="0" smtClean="0"/>
              <a:t>Rette niveau </a:t>
            </a:r>
            <a:r>
              <a:rPr lang="da-DK" dirty="0" smtClean="0"/>
              <a:t>  § </a:t>
            </a:r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1691680" y="2492896"/>
            <a:ext cx="6129129" cy="3744416"/>
          </a:xfrm>
        </p:spPr>
        <p:txBody>
          <a:bodyPr>
            <a:normAutofit fontScale="92500" lnSpcReduction="20000"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pPr marL="0" indent="0">
              <a:buNone/>
            </a:pPr>
            <a:r>
              <a:rPr lang="da-DK" dirty="0" smtClean="0"/>
              <a:t>      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Ham/hende </a:t>
            </a:r>
            <a:r>
              <a:rPr lang="da-DK" dirty="0" smtClean="0"/>
              <a:t>med … i bukserne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51FD5-B468-4B8E-815D-E5750F4B83C3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2852936"/>
            <a:ext cx="5208723" cy="288032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2018928" cy="201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2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smtClean="0"/>
              <a:t>Eksempel – organisering m. 5 niveauer</a:t>
            </a:r>
            <a:endParaRPr lang="da-DK" sz="36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8497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8" name="Lige forbindelse 17"/>
          <p:cNvCxnSpPr/>
          <p:nvPr/>
        </p:nvCxnSpPr>
        <p:spPr>
          <a:xfrm>
            <a:off x="1187624" y="5013176"/>
            <a:ext cx="482453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23"/>
          <p:cNvSpPr txBox="1"/>
          <p:nvPr/>
        </p:nvSpPr>
        <p:spPr>
          <a:xfrm>
            <a:off x="2843808" y="1700808"/>
            <a:ext cx="1368152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1</a:t>
            </a:r>
            <a:endParaRPr lang="da-DK" sz="1200" dirty="0"/>
          </a:p>
        </p:txBody>
      </p:sp>
      <p:sp>
        <p:nvSpPr>
          <p:cNvPr id="25" name="Tekstboks 24"/>
          <p:cNvSpPr txBox="1"/>
          <p:nvPr/>
        </p:nvSpPr>
        <p:spPr>
          <a:xfrm>
            <a:off x="1979712" y="2492896"/>
            <a:ext cx="1368152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2</a:t>
            </a:r>
            <a:endParaRPr lang="da-DK" sz="1200" dirty="0"/>
          </a:p>
        </p:txBody>
      </p:sp>
      <p:sp>
        <p:nvSpPr>
          <p:cNvPr id="26" name="Tekstboks 25"/>
          <p:cNvSpPr txBox="1"/>
          <p:nvPr/>
        </p:nvSpPr>
        <p:spPr>
          <a:xfrm>
            <a:off x="1043608" y="3429000"/>
            <a:ext cx="136815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3</a:t>
            </a:r>
            <a:endParaRPr lang="da-DK" sz="1200" dirty="0"/>
          </a:p>
        </p:txBody>
      </p:sp>
      <p:sp>
        <p:nvSpPr>
          <p:cNvPr id="27" name="Tekstboks 26"/>
          <p:cNvSpPr txBox="1"/>
          <p:nvPr/>
        </p:nvSpPr>
        <p:spPr>
          <a:xfrm>
            <a:off x="467544" y="4365104"/>
            <a:ext cx="136815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4</a:t>
            </a:r>
            <a:endParaRPr lang="da-DK" sz="1200" dirty="0"/>
          </a:p>
        </p:txBody>
      </p:sp>
      <p:sp>
        <p:nvSpPr>
          <p:cNvPr id="28" name="Tekstboks 27"/>
          <p:cNvSpPr txBox="1"/>
          <p:nvPr/>
        </p:nvSpPr>
        <p:spPr>
          <a:xfrm>
            <a:off x="467544" y="5517232"/>
            <a:ext cx="136815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5</a:t>
            </a:r>
            <a:endParaRPr lang="da-DK" sz="1200" dirty="0"/>
          </a:p>
        </p:txBody>
      </p:sp>
      <p:sp>
        <p:nvSpPr>
          <p:cNvPr id="33" name="Ellipse 32"/>
          <p:cNvSpPr/>
          <p:nvPr/>
        </p:nvSpPr>
        <p:spPr>
          <a:xfrm>
            <a:off x="2267744" y="5013176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Ellipse 33"/>
          <p:cNvSpPr/>
          <p:nvPr/>
        </p:nvSpPr>
        <p:spPr>
          <a:xfrm>
            <a:off x="3779912" y="5877272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Ellipse 34"/>
          <p:cNvSpPr/>
          <p:nvPr/>
        </p:nvSpPr>
        <p:spPr>
          <a:xfrm>
            <a:off x="2195736" y="5877272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Ellipse 35"/>
          <p:cNvSpPr/>
          <p:nvPr/>
        </p:nvSpPr>
        <p:spPr>
          <a:xfrm>
            <a:off x="3779912" y="5013176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Tekstboks 36"/>
          <p:cNvSpPr txBox="1"/>
          <p:nvPr/>
        </p:nvSpPr>
        <p:spPr>
          <a:xfrm>
            <a:off x="6012160" y="1628800"/>
            <a:ext cx="1080120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Hovedudvalg</a:t>
            </a:r>
            <a:endParaRPr lang="da-DK" sz="1200" dirty="0"/>
          </a:p>
        </p:txBody>
      </p:sp>
      <p:sp>
        <p:nvSpPr>
          <p:cNvPr id="38" name="Tekstboks 37"/>
          <p:cNvSpPr txBox="1"/>
          <p:nvPr/>
        </p:nvSpPr>
        <p:spPr>
          <a:xfrm>
            <a:off x="6228184" y="5805264"/>
            <a:ext cx="2448272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err="1" smtClean="0"/>
              <a:t>MED-niveau</a:t>
            </a:r>
            <a:r>
              <a:rPr lang="da-DK" sz="1200" dirty="0" smtClean="0"/>
              <a:t> 5: Institutionsniveau</a:t>
            </a:r>
            <a:endParaRPr lang="da-DK" sz="1200" dirty="0"/>
          </a:p>
        </p:txBody>
      </p:sp>
      <p:cxnSp>
        <p:nvCxnSpPr>
          <p:cNvPr id="45" name="Lige pilforbindelse 44"/>
          <p:cNvCxnSpPr/>
          <p:nvPr/>
        </p:nvCxnSpPr>
        <p:spPr>
          <a:xfrm flipV="1">
            <a:off x="7236296" y="4797152"/>
            <a:ext cx="0" cy="93610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4283968" y="1340768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4283968" y="2276872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Ellipse 22"/>
          <p:cNvSpPr/>
          <p:nvPr/>
        </p:nvSpPr>
        <p:spPr>
          <a:xfrm>
            <a:off x="2699792" y="3212976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4283968" y="3140968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3491880" y="4149080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Ellipse 30"/>
          <p:cNvSpPr/>
          <p:nvPr/>
        </p:nvSpPr>
        <p:spPr>
          <a:xfrm>
            <a:off x="1907704" y="4149080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9" name="Lige forbindelse 38"/>
          <p:cNvCxnSpPr/>
          <p:nvPr/>
        </p:nvCxnSpPr>
        <p:spPr>
          <a:xfrm>
            <a:off x="2195736" y="2996952"/>
            <a:ext cx="396044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/>
          <p:cNvCxnSpPr/>
          <p:nvPr/>
        </p:nvCxnSpPr>
        <p:spPr>
          <a:xfrm>
            <a:off x="1259632" y="4005064"/>
            <a:ext cx="4968552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/>
          <p:cNvCxnSpPr/>
          <p:nvPr/>
        </p:nvCxnSpPr>
        <p:spPr>
          <a:xfrm>
            <a:off x="2339752" y="2204864"/>
            <a:ext cx="396044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boks 45"/>
          <p:cNvSpPr txBox="1"/>
          <p:nvPr/>
        </p:nvSpPr>
        <p:spPr>
          <a:xfrm>
            <a:off x="6444208" y="2492896"/>
            <a:ext cx="1224136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err="1" smtClean="0"/>
              <a:t>MED-niveau</a:t>
            </a:r>
            <a:r>
              <a:rPr lang="da-DK" sz="1200" dirty="0" smtClean="0"/>
              <a:t> 2</a:t>
            </a:r>
            <a:endParaRPr lang="da-DK" sz="1200" dirty="0"/>
          </a:p>
        </p:txBody>
      </p:sp>
      <p:sp>
        <p:nvSpPr>
          <p:cNvPr id="47" name="Tekstboks 46"/>
          <p:cNvSpPr txBox="1"/>
          <p:nvPr/>
        </p:nvSpPr>
        <p:spPr>
          <a:xfrm>
            <a:off x="7452320" y="3573016"/>
            <a:ext cx="1152128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err="1" smtClean="0"/>
              <a:t>MED-niveau</a:t>
            </a:r>
            <a:r>
              <a:rPr lang="da-DK" sz="1200" dirty="0" smtClean="0"/>
              <a:t> 3</a:t>
            </a:r>
            <a:endParaRPr lang="da-DK" sz="1200" dirty="0"/>
          </a:p>
        </p:txBody>
      </p:sp>
      <p:sp>
        <p:nvSpPr>
          <p:cNvPr id="48" name="Tekstboks 47"/>
          <p:cNvSpPr txBox="1"/>
          <p:nvPr/>
        </p:nvSpPr>
        <p:spPr>
          <a:xfrm>
            <a:off x="7020272" y="4437112"/>
            <a:ext cx="1152128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err="1" smtClean="0"/>
              <a:t>MED-niveau</a:t>
            </a:r>
            <a:r>
              <a:rPr lang="da-DK" sz="1200" dirty="0" smtClean="0"/>
              <a:t> 4</a:t>
            </a:r>
            <a:endParaRPr lang="da-DK" sz="1200" dirty="0"/>
          </a:p>
        </p:txBody>
      </p:sp>
      <p:cxnSp>
        <p:nvCxnSpPr>
          <p:cNvPr id="50" name="Lige pilforbindelse 49"/>
          <p:cNvCxnSpPr/>
          <p:nvPr/>
        </p:nvCxnSpPr>
        <p:spPr>
          <a:xfrm flipV="1">
            <a:off x="7740352" y="3933056"/>
            <a:ext cx="8384" cy="43204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pilforbindelse 53"/>
          <p:cNvCxnSpPr/>
          <p:nvPr/>
        </p:nvCxnSpPr>
        <p:spPr>
          <a:xfrm flipV="1">
            <a:off x="7524328" y="2924944"/>
            <a:ext cx="0" cy="64807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ge pilforbindelse 55"/>
          <p:cNvCxnSpPr/>
          <p:nvPr/>
        </p:nvCxnSpPr>
        <p:spPr>
          <a:xfrm flipV="1">
            <a:off x="6660232" y="1988840"/>
            <a:ext cx="8384" cy="43204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5868144" y="3212976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9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smtClean="0"/>
              <a:t>Eksempel – organisering m. 2 niveauer</a:t>
            </a:r>
            <a:endParaRPr lang="da-DK" sz="36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8497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Lige forbindelse 17"/>
          <p:cNvCxnSpPr/>
          <p:nvPr/>
        </p:nvCxnSpPr>
        <p:spPr>
          <a:xfrm>
            <a:off x="2051720" y="4941168"/>
            <a:ext cx="396044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23"/>
          <p:cNvSpPr txBox="1"/>
          <p:nvPr/>
        </p:nvSpPr>
        <p:spPr>
          <a:xfrm>
            <a:off x="2843808" y="1700808"/>
            <a:ext cx="1368152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1</a:t>
            </a:r>
            <a:endParaRPr lang="da-DK" sz="1200" dirty="0"/>
          </a:p>
        </p:txBody>
      </p:sp>
      <p:sp>
        <p:nvSpPr>
          <p:cNvPr id="25" name="Tekstboks 24"/>
          <p:cNvSpPr txBox="1"/>
          <p:nvPr/>
        </p:nvSpPr>
        <p:spPr>
          <a:xfrm>
            <a:off x="2771800" y="2564904"/>
            <a:ext cx="1368152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2</a:t>
            </a:r>
            <a:endParaRPr lang="da-DK" sz="1200" dirty="0"/>
          </a:p>
        </p:txBody>
      </p:sp>
      <p:sp>
        <p:nvSpPr>
          <p:cNvPr id="26" name="Tekstboks 25"/>
          <p:cNvSpPr txBox="1"/>
          <p:nvPr/>
        </p:nvSpPr>
        <p:spPr>
          <a:xfrm>
            <a:off x="1259632" y="3429000"/>
            <a:ext cx="136815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3</a:t>
            </a:r>
            <a:endParaRPr lang="da-DK" sz="1200" dirty="0"/>
          </a:p>
        </p:txBody>
      </p:sp>
      <p:sp>
        <p:nvSpPr>
          <p:cNvPr id="27" name="Tekstboks 26"/>
          <p:cNvSpPr txBox="1"/>
          <p:nvPr/>
        </p:nvSpPr>
        <p:spPr>
          <a:xfrm>
            <a:off x="395536" y="4293096"/>
            <a:ext cx="136815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4</a:t>
            </a:r>
            <a:endParaRPr lang="da-DK" sz="1200" dirty="0"/>
          </a:p>
        </p:txBody>
      </p:sp>
      <p:sp>
        <p:nvSpPr>
          <p:cNvPr id="28" name="Tekstboks 27"/>
          <p:cNvSpPr txBox="1"/>
          <p:nvPr/>
        </p:nvSpPr>
        <p:spPr>
          <a:xfrm>
            <a:off x="467544" y="5661248"/>
            <a:ext cx="136815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5</a:t>
            </a:r>
            <a:endParaRPr lang="da-DK" sz="1200" dirty="0"/>
          </a:p>
        </p:txBody>
      </p:sp>
      <p:sp>
        <p:nvSpPr>
          <p:cNvPr id="32" name="Ellipse 31"/>
          <p:cNvSpPr/>
          <p:nvPr/>
        </p:nvSpPr>
        <p:spPr>
          <a:xfrm>
            <a:off x="755576" y="1412776"/>
            <a:ext cx="6552728" cy="35283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Ellipse 32"/>
          <p:cNvSpPr/>
          <p:nvPr/>
        </p:nvSpPr>
        <p:spPr>
          <a:xfrm>
            <a:off x="2195736" y="5013176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Ellipse 33"/>
          <p:cNvSpPr/>
          <p:nvPr/>
        </p:nvSpPr>
        <p:spPr>
          <a:xfrm>
            <a:off x="3851920" y="5949280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Ellipse 34"/>
          <p:cNvSpPr/>
          <p:nvPr/>
        </p:nvSpPr>
        <p:spPr>
          <a:xfrm>
            <a:off x="2267744" y="5949280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Ellipse 35"/>
          <p:cNvSpPr/>
          <p:nvPr/>
        </p:nvSpPr>
        <p:spPr>
          <a:xfrm>
            <a:off x="3851920" y="5013176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Tekstboks 36"/>
          <p:cNvSpPr txBox="1"/>
          <p:nvPr/>
        </p:nvSpPr>
        <p:spPr>
          <a:xfrm>
            <a:off x="7308304" y="1772816"/>
            <a:ext cx="1080120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Hovedudvalg</a:t>
            </a:r>
            <a:endParaRPr lang="da-DK" sz="1200" dirty="0"/>
          </a:p>
        </p:txBody>
      </p:sp>
      <p:sp>
        <p:nvSpPr>
          <p:cNvPr id="38" name="Tekstboks 37"/>
          <p:cNvSpPr txBox="1"/>
          <p:nvPr/>
        </p:nvSpPr>
        <p:spPr>
          <a:xfrm>
            <a:off x="6228184" y="5661248"/>
            <a:ext cx="2592288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err="1" smtClean="0"/>
              <a:t>MED-udvalg</a:t>
            </a:r>
            <a:r>
              <a:rPr lang="da-DK" sz="1200" dirty="0" smtClean="0"/>
              <a:t> på institutionsniveau / personalemøder m. </a:t>
            </a:r>
            <a:r>
              <a:rPr lang="da-DK" sz="1200" dirty="0" err="1" smtClean="0"/>
              <a:t>MED-status</a:t>
            </a:r>
            <a:endParaRPr lang="da-DK" sz="1200" dirty="0"/>
          </a:p>
        </p:txBody>
      </p:sp>
      <p:cxnSp>
        <p:nvCxnSpPr>
          <p:cNvPr id="45" name="Lige pilforbindelse 44"/>
          <p:cNvCxnSpPr/>
          <p:nvPr/>
        </p:nvCxnSpPr>
        <p:spPr>
          <a:xfrm flipH="1" flipV="1">
            <a:off x="7812360" y="2204864"/>
            <a:ext cx="288032" cy="331236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4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smtClean="0"/>
              <a:t>Eksempel – organisering m. 3 niveauer</a:t>
            </a:r>
            <a:endParaRPr lang="da-DK" sz="36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8497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Lige forbindelse 17"/>
          <p:cNvCxnSpPr/>
          <p:nvPr/>
        </p:nvCxnSpPr>
        <p:spPr>
          <a:xfrm>
            <a:off x="1187624" y="5013176"/>
            <a:ext cx="482453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23"/>
          <p:cNvSpPr txBox="1"/>
          <p:nvPr/>
        </p:nvSpPr>
        <p:spPr>
          <a:xfrm>
            <a:off x="2267744" y="1556792"/>
            <a:ext cx="1368152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1</a:t>
            </a:r>
            <a:endParaRPr lang="da-DK" sz="1200" dirty="0"/>
          </a:p>
        </p:txBody>
      </p:sp>
      <p:sp>
        <p:nvSpPr>
          <p:cNvPr id="25" name="Tekstboks 24"/>
          <p:cNvSpPr txBox="1"/>
          <p:nvPr/>
        </p:nvSpPr>
        <p:spPr>
          <a:xfrm>
            <a:off x="2267744" y="2276872"/>
            <a:ext cx="1368152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2</a:t>
            </a:r>
            <a:endParaRPr lang="da-DK" sz="1200" dirty="0"/>
          </a:p>
        </p:txBody>
      </p:sp>
      <p:sp>
        <p:nvSpPr>
          <p:cNvPr id="26" name="Tekstboks 25"/>
          <p:cNvSpPr txBox="1"/>
          <p:nvPr/>
        </p:nvSpPr>
        <p:spPr>
          <a:xfrm>
            <a:off x="539552" y="3429000"/>
            <a:ext cx="136815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3</a:t>
            </a:r>
            <a:endParaRPr lang="da-DK" sz="1200" dirty="0"/>
          </a:p>
        </p:txBody>
      </p:sp>
      <p:sp>
        <p:nvSpPr>
          <p:cNvPr id="27" name="Tekstboks 26"/>
          <p:cNvSpPr txBox="1"/>
          <p:nvPr/>
        </p:nvSpPr>
        <p:spPr>
          <a:xfrm>
            <a:off x="467544" y="4365104"/>
            <a:ext cx="136815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4</a:t>
            </a:r>
            <a:endParaRPr lang="da-DK" sz="1200" dirty="0"/>
          </a:p>
        </p:txBody>
      </p:sp>
      <p:sp>
        <p:nvSpPr>
          <p:cNvPr id="28" name="Tekstboks 27"/>
          <p:cNvSpPr txBox="1"/>
          <p:nvPr/>
        </p:nvSpPr>
        <p:spPr>
          <a:xfrm>
            <a:off x="467544" y="5517232"/>
            <a:ext cx="136815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Ledelsesniveau 5</a:t>
            </a:r>
            <a:endParaRPr lang="da-DK" sz="1200" dirty="0"/>
          </a:p>
        </p:txBody>
      </p:sp>
      <p:sp>
        <p:nvSpPr>
          <p:cNvPr id="33" name="Ellipse 32"/>
          <p:cNvSpPr/>
          <p:nvPr/>
        </p:nvSpPr>
        <p:spPr>
          <a:xfrm>
            <a:off x="2267744" y="5013176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Ellipse 33"/>
          <p:cNvSpPr/>
          <p:nvPr/>
        </p:nvSpPr>
        <p:spPr>
          <a:xfrm>
            <a:off x="3779912" y="5877272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Ellipse 34"/>
          <p:cNvSpPr/>
          <p:nvPr/>
        </p:nvSpPr>
        <p:spPr>
          <a:xfrm>
            <a:off x="2195736" y="5877272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Ellipse 35"/>
          <p:cNvSpPr/>
          <p:nvPr/>
        </p:nvSpPr>
        <p:spPr>
          <a:xfrm>
            <a:off x="3779912" y="5013176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Tekstboks 36"/>
          <p:cNvSpPr txBox="1"/>
          <p:nvPr/>
        </p:nvSpPr>
        <p:spPr>
          <a:xfrm>
            <a:off x="7236296" y="1988840"/>
            <a:ext cx="1080120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Hovedudvalg</a:t>
            </a:r>
            <a:endParaRPr lang="da-DK" sz="1200" dirty="0"/>
          </a:p>
        </p:txBody>
      </p:sp>
      <p:sp>
        <p:nvSpPr>
          <p:cNvPr id="21" name="Ellipse 20"/>
          <p:cNvSpPr/>
          <p:nvPr/>
        </p:nvSpPr>
        <p:spPr>
          <a:xfrm>
            <a:off x="3707904" y="1268760"/>
            <a:ext cx="2664296" cy="165618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Ellipse 30"/>
          <p:cNvSpPr/>
          <p:nvPr/>
        </p:nvSpPr>
        <p:spPr>
          <a:xfrm>
            <a:off x="1763688" y="3068960"/>
            <a:ext cx="5760640" cy="18722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9" name="Lige forbindelse 38"/>
          <p:cNvCxnSpPr/>
          <p:nvPr/>
        </p:nvCxnSpPr>
        <p:spPr>
          <a:xfrm>
            <a:off x="2195736" y="2996952"/>
            <a:ext cx="396044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boks 45"/>
          <p:cNvSpPr txBox="1"/>
          <p:nvPr/>
        </p:nvSpPr>
        <p:spPr>
          <a:xfrm>
            <a:off x="7668344" y="3933056"/>
            <a:ext cx="1224136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err="1" smtClean="0"/>
              <a:t>MED-niveau</a:t>
            </a:r>
            <a:r>
              <a:rPr lang="da-DK" sz="1200" dirty="0" smtClean="0"/>
              <a:t> 2</a:t>
            </a:r>
            <a:endParaRPr lang="da-DK" sz="1200" dirty="0"/>
          </a:p>
        </p:txBody>
      </p:sp>
      <p:sp>
        <p:nvSpPr>
          <p:cNvPr id="47" name="Tekstboks 46"/>
          <p:cNvSpPr txBox="1"/>
          <p:nvPr/>
        </p:nvSpPr>
        <p:spPr>
          <a:xfrm>
            <a:off x="7092280" y="5589240"/>
            <a:ext cx="1152128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 err="1" smtClean="0"/>
              <a:t>MED-niveau</a:t>
            </a:r>
            <a:r>
              <a:rPr lang="da-DK" sz="1200" dirty="0" smtClean="0"/>
              <a:t> 3</a:t>
            </a:r>
            <a:endParaRPr lang="da-DK" sz="1200" dirty="0"/>
          </a:p>
        </p:txBody>
      </p:sp>
      <p:cxnSp>
        <p:nvCxnSpPr>
          <p:cNvPr id="54" name="Lige pilforbindelse 53"/>
          <p:cNvCxnSpPr/>
          <p:nvPr/>
        </p:nvCxnSpPr>
        <p:spPr>
          <a:xfrm flipV="1">
            <a:off x="7596336" y="4293096"/>
            <a:ext cx="504056" cy="115212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ge pilforbindelse 55"/>
          <p:cNvCxnSpPr/>
          <p:nvPr/>
        </p:nvCxnSpPr>
        <p:spPr>
          <a:xfrm flipH="1" flipV="1">
            <a:off x="7812360" y="2348880"/>
            <a:ext cx="216024" cy="144016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5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En guide til </a:t>
            </a:r>
            <a:br>
              <a:rPr lang="da-DK" dirty="0" smtClean="0"/>
            </a:br>
            <a:r>
              <a:rPr lang="da-DK" dirty="0" smtClean="0"/>
              <a:t>MED-</a:t>
            </a:r>
            <a:br>
              <a:rPr lang="da-DK" dirty="0" smtClean="0"/>
            </a:br>
            <a:r>
              <a:rPr lang="da-DK" dirty="0" smtClean="0"/>
              <a:t>forhandling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pPr marL="0" indent="0">
              <a:buNone/>
            </a:pPr>
            <a:r>
              <a:rPr lang="da-DK" dirty="0" smtClean="0"/>
              <a:t>Huskeliste og gode </a:t>
            </a:r>
            <a:r>
              <a:rPr lang="da-DK" dirty="0"/>
              <a:t>råd til jeres lokale MED-aftale forhandlinger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40838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398879" cy="191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6632"/>
            <a:ext cx="1989998" cy="2082556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6336975" cy="1143000"/>
          </a:xfrm>
        </p:spPr>
        <p:txBody>
          <a:bodyPr/>
          <a:lstStyle/>
          <a:p>
            <a:pPr eaLnBrk="1" hangingPunct="1"/>
            <a:r>
              <a:rPr lang="da-DK" sz="3200" dirty="0" smtClean="0"/>
              <a:t>MED § 6 - Medindflydelse og medbestemmelse</a:t>
            </a: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21848-4204-406B-B019-951634E4DB96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1988842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dirty="0" smtClean="0"/>
              <a:t>	</a:t>
            </a:r>
            <a:r>
              <a:rPr lang="da-DK" i="1" dirty="0" smtClean="0"/>
              <a:t>MED-indflydelse:</a:t>
            </a:r>
            <a:br>
              <a:rPr lang="da-DK" i="1" dirty="0" smtClean="0"/>
            </a:br>
            <a:endParaRPr lang="da-DK" i="1" dirty="0" smtClean="0"/>
          </a:p>
          <a:p>
            <a:pPr eaLnBrk="1" hangingPunct="1"/>
            <a:r>
              <a:rPr lang="da-DK" sz="2400" dirty="0" smtClean="0"/>
              <a:t>Information og drøftelse </a:t>
            </a:r>
          </a:p>
          <a:p>
            <a:pPr eaLnBrk="1" hangingPunct="1"/>
            <a:r>
              <a:rPr lang="da-DK" sz="2400" dirty="0" smtClean="0"/>
              <a:t>af alle forhold der har betydning for </a:t>
            </a:r>
            <a:r>
              <a:rPr lang="da-DK" sz="2400" dirty="0" err="1" smtClean="0"/>
              <a:t>arbejds</a:t>
            </a:r>
            <a:r>
              <a:rPr lang="da-DK" sz="2400" dirty="0" smtClean="0"/>
              <a:t>,-personale,- samarbejds- og arbejdsmiljøforhold</a:t>
            </a:r>
          </a:p>
          <a:p>
            <a:pPr eaLnBrk="1" hangingPunct="1">
              <a:buFontTx/>
              <a:buNone/>
            </a:pPr>
            <a:endParaRPr lang="da-DK" dirty="0" smtClean="0"/>
          </a:p>
          <a:p>
            <a:pPr eaLnBrk="1" hangingPunct="1">
              <a:buFontTx/>
              <a:buNone/>
            </a:pPr>
            <a:endParaRPr lang="da-DK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572000" y="1988842"/>
            <a:ext cx="4114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dirty="0" smtClean="0"/>
              <a:t>	</a:t>
            </a:r>
            <a:r>
              <a:rPr lang="da-DK" i="1" dirty="0" err="1" smtClean="0"/>
              <a:t>MED-bestemmelse</a:t>
            </a:r>
            <a:r>
              <a:rPr lang="da-DK" i="1" dirty="0" smtClean="0"/>
              <a:t>:</a:t>
            </a:r>
            <a:endParaRPr lang="da-DK" dirty="0" smtClean="0"/>
          </a:p>
          <a:p>
            <a:pPr eaLnBrk="1" hangingPunct="1"/>
            <a:r>
              <a:rPr lang="da-DK" sz="2400" dirty="0" smtClean="0"/>
              <a:t>Ved fastlæggelse af retningslinjer for tilrettelæggelse </a:t>
            </a:r>
          </a:p>
          <a:p>
            <a:pPr eaLnBrk="1" hangingPunct="1"/>
            <a:r>
              <a:rPr lang="da-DK" sz="2400" dirty="0" smtClean="0"/>
              <a:t>af </a:t>
            </a:r>
            <a:r>
              <a:rPr lang="da-DK" sz="2400" dirty="0" err="1" smtClean="0"/>
              <a:t>arbejds</a:t>
            </a:r>
            <a:r>
              <a:rPr lang="da-DK" sz="2400" dirty="0" smtClean="0"/>
              <a:t>,- personale-, samarbejds- og arbejdsmiljøforhold</a:t>
            </a:r>
          </a:p>
        </p:txBody>
      </p:sp>
    </p:spTree>
    <p:extLst>
      <p:ext uri="{BB962C8B-B14F-4D97-AF65-F5344CB8AC3E}">
        <p14:creationId xmlns:p14="http://schemas.microsoft.com/office/powerpoint/2010/main" val="23359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a-DK" dirty="0" smtClean="0"/>
              <a:t>Der er gensidig informationspligt!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21848-4204-406B-B019-951634E4DB96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  <p:sp>
        <p:nvSpPr>
          <p:cNvPr id="9219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a-DK" dirty="0" smtClean="0"/>
              <a:t>Det er </a:t>
            </a:r>
            <a:r>
              <a:rPr lang="da-DK" dirty="0"/>
              <a:t>g</a:t>
            </a:r>
            <a:r>
              <a:rPr lang="da-DK" dirty="0" smtClean="0"/>
              <a:t>rundlaget for medindflydelse og medbestemmelse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a-DK" sz="2400" dirty="0" smtClean="0"/>
          </a:p>
        </p:txBody>
      </p:sp>
      <p:sp>
        <p:nvSpPr>
          <p:cNvPr id="2" name="AutoShape 2" descr="data:image/jpeg;base64,/9j/4AAQSkZJRgABAQAAAQABAAD/2wCEAAkGBhQSEBUUEhQVFRQUFBUVFxUUFRYYGBgVFBQWFRcUFRUXHCYeFxkjGRcUHy8gJCcpLCwsFSAxNTAqNSYtLCkBCQoKDgwOGg8PGiwkHyQsLywsLy8yLCwsLCwvLCwsLCwsLCwsLCwsKSwsLCwsLCwsLywsLCwsLCwsKSwsLCwsLP/AABEIAOgA2gMBIgACEQEDEQH/xAAcAAABBAMBAAAAAAAAAAAAAAAAAwQFBgECBwj/xABGEAACAQIDBgMEBwYEAgsAAAABAgMAEQQSIQUGMUFRYRMicTKBkaEHFEJSYnLRIzOCscHwU4OSskPhFRYXJDREc6KzwvH/xAAaAQACAwEBAAAAAAAAAAAAAAADBAACBQEG/8QAMxEAAgICAgECAwYDCQAAAAAAAAECAwQREiExE0EFImEyUXGBkfAjobEUFTNCUoLB4fH/2gAMAwEAAhEDEQA/AO40UUVCGAKzRRUIFFYvSbzgc6pKcY9tnUtitFIDFCthOOtDWRW3pM7xYrWL1gGs0XZUL0XooruyBei9F60d6pOxRW2dMmSsGWmzyU2bE9ax5Z89vSDRq2SBnoE9RUs/O9R2J23HGbMwv0vr7qrHMt2FWPstKyVteq9gtvIxsGHxHz6VMRzXFOwzP9QGymUPI6opNHrenoTU1tAX0Zoooq5AoooqECiiioQKKKwTXG9EMM9qTMtNzJrScuItWTPMnPfHpfzDKsVkmtTGeU9a1eS9M8RNp7rUq0mttjddXZu2M700wu1GlJECPKoNi66Jccs7WUn0NVuXFjFbQjwbNlizr4gGniXRpPDJ4hbLYjnm7V1CGEKoVQAALAAWAA4AAcBRsbC9RcpstfaqnxS7IeDbORlSZWjZr5c9rNbkGBIJ7XqWWamu3sOrYaTPwCFr/dZRmDA8iCBTPZeJPhrfjlF/eKf16Oo76FuKsjySJkyVqXpsJaBP1qStB8BzmpKWQUkZK0mcEcaUuk5LosodmHem069K0OIsaDLWZCamNRg4lY2xthvrEeGQlHkZAXA9gSPlW19Mxsx5+zwq8bN2RFCto0A6sdWY9Wc6sfWubb4YLJMuI1AbLGXHFHVs0UnYZjY+q10bd7an1nDRy2sWXzDo6kq4HbMDW1hRjw68gsvltfcbbT2RHKuos32XHtA+vMdjoahNibTLID6g26qSD8xT3ezarxRBItJZSVRvuALd5e9hwH3mWofZcAijVBwUWF+Ommveg57imkvIXGg5Vvfj2LJBPenqSXqFws+vGn0ct6Dj2cHtfoAtq7JCiko3pWteE1JbFWtGaKxWaKcCiiioQxWkp0pSkpTQMh6rZ1eSNkc3PrSMklz/AH2pbECmUrW51h+Fs0YLZh5DrTaZf6/rW4k17CmeK2vCgsXUHoDc8eg1qrcZIbhF76RV949hus31qG5ZQrMqmz5k4SRHhmHQ6EaVfty94/rkGZrZ1yhitwrBlDLIoPAEHUciCKicPg5MQLRoyqf+JICot1CnVqse72wI8HCIo7kDUseLHqf05Vp4Ct4/OtL2FM30/wDcNt7sTlgCnhJIkbHkAbm3a9sv8VM4ptKsmJwqSKUdQytoVYAg+oNRh3Swv+Ag7C4HwBol+POySlGWheq+MI8Whm+1FHFh8aBtAHUEH01qTi3fw6iwgiFvwD+tQ28eASEwyRqqAyeE2UAAhwSpIHPMAP4qVtxrIxclLwHrsrnJR0x2mK51pPiLU0DVpI3Wsl5E+DTGVUtmu0MekS5nIAvb1J4AdT2rEePlb2cNiCDzMeX/AHEGqrt/FEbTwo+6YiL6gFp0Qm3W2l+9dbArSwsGLhykwN93ptRSKLtXZGJxMLwiDKHUrmldQBfnZSSbf0q1bu7I+q4aOHNmKDzNa2ZmJZmtyuSakbVmtaqmNS1ERtulZpMhd49lNKqNHbNGW8vDMrCxUE8DcA66aWquvK0f7xJE/Mht8RcfOr4axloN+JG58vDC05Uqlx1tFLw+1YyLK6k9Li/W9SGDxRv1qZxuyopQQ8aN3Ki47g8QfSqhsbFZo0PO3zGhv8KysnHePKMtjlc43xel4LXFNT1KhsO4NSkL1o0W76ELYaF6zWBWafQuFFFFdIFIzUqabyvxpbI1x0WitsZzfrUfilAFO5ZL1GYlr3/vv+tZNmlFmnTFlb2Gfre0ZIZ8xiTxAiBiq3j8P2sti18xOp5Cuh4LYkEX7qJE7hRf48a57uwcu12H43t/mYZW4/5ddGx20I4I2kldUjQXZmNgBWnixiq00hfLnP1HHfQ5tWapmH+lfBu9rShLE+KU8gA4swBLKO5FXCGYMAykEEAgjUEHgQeYptNPwJtNeTeiiksVOERmPBVLH0UXP8q6cNpJAouSABxJNh8TVe3yxSNs+aRWVhEBICpBAaN1e1x6W99VDHbCbaH7XFPIGbVY1YiONeSheBPUnUm/pTXCfR+qC3iNkJ8y2VQwvfzhQM9iNM2nwrNnn1PcTSrw5Rak5Is74pVTMxCqBcljYD1Na4acyE5I5WAHtBCB29qxqrbTmlxG0o8NEcoRkAbWyyOpdpD94pGPL3Y11rC4YRoFXgBb17nqaUxsBWLnNhL8lVvSXZzBtmSz7VUiN1RRBqyEWCSmVybjT2VHqRXVRRas1sVVquPFGdba7JbCiiiigjBNU3bP0lRxFhBDJiQhId0FowRxs9jnsdPKCO9Tu9crLgpyhyt4bAEcswy5geRF7+6qvh4FjRUQWVRlA7DS1I5eS6NaXkexMeNu3IkN3fpHgxNg6mFmIC5iGQk6WEgtZr8mAqE2O3kYDgJp1B7CZ7e6tMbuzBKbsmp9rKSubs4Hte/pT/DYYIAigKq6AAaDsKysvL9aCWuzQooVLen5JrZ+oqXw5qGwN+FSuHajYck0tiWQu2PlNZpK9bI161Y2JvRntClFFFMHDBpjO1iaesaYStS9/gLX5GM54/33pjiFvUhMn9aZyj+lZVkTTqeipy4aeHHLiIo/ES6MwDhTdEeNhY9VYW9KlNoiTGupxCBIEN0gJzXbh4krDQka2UaC99Twc43GCNC7GyqLk/p3vTXAbQeWITCGTwmJAewJspyksg8yi4I4cqtCVsocF4CuEOXN+SJ25u5GitNCgSRBmsmiuq65WA0PA2PIgHlVx3Ac/V2TXLHIQnaN1WRQL8hmI91V/GYrOhSPzs4KgAX1bTXpxq6bA2X4EWU8TYntZVRR7lUe+9MYamm0/AtnKPFP3JOkMdh/EidOGdGW/wCYEX+dL0VpmWUHBSsBkcZXQ5WXoR/TmOxrTEbaVXyi7GwuFF7X4D1NiAOdj0q2bV2AkxzBmje1s6EXI5AhgQbelI7G3Wiw2q3Z7kl31JY6FvU8L9NOGlZH93bm++jVebFx3rs540v1bHJi9WgkdHzgXC3QxOG6XQhhyupHG1dJm3mwyQ+MZkMZHlZWDZuioFuWbsNaqsMWR5oOUcrAfkezqLejD4VrDs6JGzJFGr/eVFB153AoMc14265Lei9mMrmp70PNn/SUj4pcPJBLD4mXI0hW5zEhboNVuRbibEi9qugNcpx+Dz7Uwx6CInW3s4hP+XGurCtXHtdtakxDJqVc9IzRRRTAsIYzCiSNkb2XUqfRhaqbJsXFIcvh+IBoHVkAI6sGIKnrxq81i1AuohatSD03zp+yVbCbrSsLzSZOixWNu7O41PoB76jcGbM6kk5JHQE8TlYrr30q92rnuDe8kx64if8A+Zh/Ssz4hVCqpcV7mhiWztlLk/YncM9P4zrfrUXANfXWpBZKUxpuL2ytsex4j05iphhjrUjENKfx3zsEbVo3FZoorWACc3smmJHWpFhTNl1pa5d7C1sZSKbWppOtqfS9KY4kUhJD9TKvvopGBlI5ZGPorrcfD+VTn0aNbCvFyimYL+SRVlHzZqQ2xgRLh5Y/vo627kG3zpr9Gu1UCyK7KpCxFgWAs6Bo3BueN1B99MYr70dy47gmdAyVtUXLvPhVNmxMAPTxUv8AC9NZN+MEvHExn8t2/wBoNPOSXkzFCT8InqKqzfSPg/stI/5Yn/8AsBS0++8P1VsQgeRUYI6KLOhP3wxGUajXhrXPUj7Mu6bF5iyx1g1Sn3sxkn7rDRxA/amlzH/QgH86aS4XEzfv8W+X7kI8Jfivm+dJ259MPfYeOHY/Ol+/oPNpso2jKFIN4YmYDWzAuuvQlQvwrGWtMFs2OJbRqFv7R5k9WPE++npw9eZyrfWscoo04fJFRZA7W2dIXimisXiYXU8HUOrle2qjWrNHvtGP3sU0fU5PEX4xkn4gUiYbcqQdbU5j586VwB2Vwu8ksm+eDP8A5iNfzkp8nApwu8uFPDEwH/Oj/Wq1JGp0K39R+tRuP2bAsbO8SWRWY+ReQJ6dqfj8VT9gX9gg/wDMzoMe0Y2QusiFBxYOpUW43YGw5Ug+38OOM8I9ZU/WueLsj/u2HwQGVAPrOKsLXmlJkENu1725AJT2Pd6AGwhj/wBA/Smr81VdaBV4SlHk5Fpn31wa8J0dvuxHxGPYCO9VfYWGYRKXBDMzOwPIuzOQe4vUrh9mIo8oA9AAPTSlxFYcKzsm6WQkmtJDFMI074vyYQWtTlL3+VNIwSxtT+FDf30GO2ujlj0OoDrT5DTOGPWnlPUpx7Rn2dsUFZrANZrYQuYNN5FpzSb1Sa2i0Xoj5Y6bTrp86dvxNISR6UnOGhyDI7EC2tVrb8+DhIadIy7XIHhh3YDQm1r2vzOmtWDa2MWKJ5G9lFLn0F64eu1lmneXFs5DG7LH7TWNhEhOiqAWF7i1urXoccf1Nvvr7vIxO/00kvLOrbMhgmiWSJUKNwOUD5U6OGVdQqj3Cmm6OMmxC64MYbDqgEV2JY9gpA0tzt8eNWNMLWZOEk9DMclNbIgrbt6U1k/ZSeMq5lKlJ47X8WEjzAjgWW9xz4jnVhfCCk2wgt01q1fOD5J9nXbGa0/cjdnRhGEebOmUPDJ9+B9VN+ZHA+gPOpc4fSoXKY1dLawXnj6+C5tPGPytZx2IFT+GbMv961e+mL8eJC7m9d+V+9/mYhwtqV8OnK1grVqqYKGtAHY2+xo4ptJ3qSaPSm5g7UpdjvzEvCaI+So3a0g8qgA+ZbqftNqyIei+XMx+6h5sKltpT+FGWAzEkKiDizsQqIPVj7tTUfhsBmfU5vDzKXH2pCQZXHa4CDtGKtRXKPzyW9ePqw3Pl0bYOEqDclmYlmY8WZtWbtc8uQsOVbYuYRRNIVzEDRRzPID1NP48PW02GVwt9QpDfDrQ9Sslyn/4XVkU0vYqP/aAsSkSRN4uaxRT5euYO1h7uNxVg2btqPEw+JGTl1uG0KleIPQ1B7X3MR4pmJOcsGVlUsVAIbKqdxx5mqbLFNAskKM+SW+dSuVrp5XBXWxFrHKTcW5HVhra6Ho0U3/4b1LfudX2diVfVGDDqpBHuIqSVTXMvo92xDADG7EPNKcoCkgaAC7cATauownWj1La/Azsyp1TaF4BrTm9Jx0oBTkY9a+8ypPs3UVtWKzWilpaBBWrCtqwa5LwQYzxm5txptiphErM2iopYnsoJJ+FSjLVT+kNWOz8UEvmMLjTja1yB6i499LTevIzCTl0UFMZLtQ+LK5TCliEw6m11B9qRvtNw7DlU3sPYWEVkmw0fiODlIa0p0BbxI2ewVhbnoQRY3qubgbRWTBRgcY7qw73JB+dWwY5kXMililjZct7XA8oPHQ8OgNDnOXJw9voaccWEqVNeS4Ry3HatwulVbDY54hcKpXM1ola7IoJAKk2BQixCkgre2tqmYdqMRfwJrdQYj8g96RcdvQvKtxW/Yf5eVaeBWuB2gkl8p1BsQQQynoynUH1p6F0qtaWwLk4kDthRHlmI0jbzjrC4ySqe2Vs38IrfY6lVMZ4xM0d+oU+Un1XKffT/aOFDoyngwKn0Isf51EbuzFspPF4IHP5snhMfilWmvka+5r+ZeL339CeiBNKFNPfW0Sa0rl1pmqv5QDl2IMNKRen0kelRG2nZYv2Zs7tHGpOtmkdUDW52zE252odlT5JHYyK/vHtIjERhNTAkkpUa/tXQxYZD+JncsBxtGxtYVLbLwnhwovMKNeptz/nTDYuwUaWV9ckc0kcanW5WySTOTq8jsGGY8gALCrHNFp6UGzzwXhf1DKa1+/37jO/zrSXEqguzADuQKgMRj1l8RnZwiyvFHFGxTN4ZAZ5XHmsSdFW2g70miJe4jiv1KZz7jKWNUjWl5Y5CiUlvRnam0Y5QGYu8HnYpGr5ZCmUeaRRqgLLdVNz3ANm+PRWYMy+ZGzLyysoKeUDQWFx0p1JiG4liT3PDoB091QU8zM5GtdlJQWkaONjPbbIPbmk8TYf99n8oX71tDbh69q7HssMY1z2zWF7da51g9nLGxkkGtj5ycuVTxKtplq47j7SaeJyc2QSMI2fi8Y4NwFx3trxq1HTW/cD8VfKK17e5aEFKpWqit61q4d8jzLZmiiimCoVgms0VCGjVz3am1cRLJMPFEQjlZPCWIO2QWtJI7Hg3EAC1uJrohFRm1NgQz/vY1YjQNz9LjW3albobQeicYS3JHJtmbtJhczK2jXJFsup5AXNh2vT7DYs30qV2vsD6vKoDHwJfJYkkJIdIyCxJCsfIRwuVPWoiLBFX95/vtSTm/LPUYbqcGo/iSYmva9OVf30jBHw5evD1tfWk9h4XFzjjhkZSUe0bswZTZrKz5deI5EEaVRspdZGC7RK4In65Ha9zExb8gZfDLe/xAO1WwCmmxdgrACbl5HN3kbVmPLhoAOQFgKzvFOY8LM40Kxtb1IIHzqvpyTc2YNtismlH8CJn28W1jCBCWVHkZgXKGzMkcaMxQNpmNuHvO+7WzipB1yJFHEpYFS+S5aTKdQC7Na/Id6fbD2asYIH2AkI7JCgW3vbM3vqWC0Scdtxivx/IC5tdGyrWwWgVmtCtaWgLMMKiN4lywq/3JoHPoJkv8iamaabUwglheM/bUrfpcaH3GxqWRXn3JF9kZsiHKZk+7iJT7pG8UH4OKkmSorZuMvKjHTx47MOk8Byuvrb/ZU5lpGda5thW9FM2xuhIZGkw7Kuc5njcEoW0GYEEFWIABI42GlQeLhxMMsCOIR4kmUhM7NkVWZjmJAXh0PGunOlU3eCMtjk6R4djbvI4Uke5D8ao61FGji5M5NQb6GMyaU3w8Aza+vuFG08SyGJVyl5ZQgU3vlsWdgB90LzpYCxHOgyXubMZ9NI13N3XixEK4mdA8krNJd/NbMxKhQdAApXhV9wmECCyiq/uDFbDtH/AIMskQ9Fby/+0rVsVafopT+f3POZdr5uO+gUVtRRT6WhEKKKK6QKKKKhDBrBFbViqtbIRO8eyhPA8Z+0pF+YP2WHcGxHcVQEZpFuxyOUbMbDR1uGNvzAmupTcK5VNIZExJTW74wJbqJJALddb0lfBJpmv8Om/mj9DXYm1syRxzeSZo1YXvaQFfbQnieo4g1Zt32y4kjlKmb+OMhCfepT/TUlgNjYfEYKJXjV4zGpFwNNNLEagjTUUvsndeGBsyGQ2FlDyO4UG1wuYm17D4UGNUnqX5lbMtSi4SJm1Qm+X/gpuyX9wINO/wDrBh8zJ4qAqbG5sAeFsx0vfTjUfvRtBGgaFWUvMMgAINlb25GtwVUzMSelNWrcdIz6/tJj/ZLX8T/1pf8AfapG1Ru74JizEEZ2d9fxuzAfAipSuVxUly+pyfkwBWaKKYSBhWpFbUVCFR3jw7QsWTRXkWRGJsseJGgDH7KTKShPAMR97Se2TtNJ4w6ejKRZlYaMjrxVgdCDTvEYdXRkdQysCrKwuCDoQQeIqpT7iuGPhTR5TYAzQmWRQBovih1Lgci9yBpegyr29hU01pst9Q21dgNJKJY3VWC5CHjLqVuWFgHUqbk86bbq42RIGTFMM8We7Em2RGIJudbC17knystyTUxs3GNKM5Qop1QMfMV5My28t+mptxsdBOCOKUoPor20911jws8pbPOE8USkAZWh/aIsajSOMFbZRxzG9yb1Bu2txwIB+NWjfPGAQ+DmCnEfs8x0CofbJPAEjygHiWFV2fDnp/y7UpkrTSRs/Dm9Ny9x/uDi/wBvjIjofFSUDqskKC4/iR6utcW21vL9Wn/YA/WBHlzKRqSwZFcEFSqjMxvwD+lXLdv6SI5Aq4hkDDKpmiOaAu+igt7Udzp5wBfnWlTB+kpaM3L16r0XiisBqzVxQKKxWahArFZoqECmm0dpJDGXkYKqgkkm3CmO394PAyxxoZsRJcRxKbXtxd24JGObH3XNcu3oxpaQGaQTzAcQtoYidSkKa3PLOxJNuVKZGSqo/Ufw8KeTNRXgm9r/AEnSiN5URViRS9mJMrJcAEKNEJuOJJA1IHCovd2YLDD5g/lzFhexZyZGOv4nb4VVWcPdXNlcFWNr2VuJt1HGnm72PWAhJ3yr5gDbUMq+JltxyuoJU9dOYpCiTtUt+f8Ag3bqIYM118rT7+v1Oi7szWnbCi7QvGZbXIMbFiAqMuoBsT2tUtjNn46NwcNMkkXNMQPOvdJVGo/MD6mqBuDvAsz4h5Zhh3aSLwSwIK2QgxMDoy6ISL8XJuNDXT9jbYMpeOQBJ4rZ0vcFWvlkQ80axsexB1FP1LW4swMhbfOK6f72Mtn7rgRWk0l186E3UcBGGI8y24gizEk21pSPdoWIZyym3lCRxqbG/m8JVz+h07VPUEUV1vXkU5M0jjAFhW9FFXS0tIqFFV3aW9JgxDRsgyqofS+Yx8GdRazZTe68eHUVYI5AwBBuCLgjmDqCK5GSl4LOLSTfubWorNYtV2ioUVg0nHiVZmUMpZbZgCCRfhccq4Qitr7tJO12NgSMwtqbWvYgi2YBQQbggDS4BqZC1mipomxHE4VZFKuAysCCCLgg8iOdcx+kfCJgIFMEs4dzaOMzuU8utgpJNrX0vawrqZrju/G2opXM8ozjxWiwyC3sQ3E0rfgeXKnUhCBxq1dXq2KOgkbHCLe+jnm2Mc7M3iNmle5kNrXZ7Naw0HLTsByqI2btyTDS54iASuVlYBkdDYtHIrCzKbC4PyrO0sUWlve5Ym5/ESNT2uTTHFr5jXpYxio+nrpCfL3fud73J31TwBLGW+rrlTEQsxZsG50EiE3LYZu+qegIHTle/DWvJ26u3JMHiUmQBlPkkQ6iSN7BkZedx869E7u4lsNL9SluVClsNIT7cKn921/+JGCoPUWPPTDy6PRn14YeD5r6lqorF6zSx0KY7Y2muHhaVyFVRck8KdTThVLMQABck6AAcSTXOt4NqNPkxL6Qq2bDQsPbI4YmUdPuL7+NL5Fyqg2xrGod01FDfbm3fAikJDDF4lVZy3GKI+xCOlhqR1ZqoBJc39KlmgbESF3dVUsM0sjBVBPV2PHtxNM8fjIhPHFhj4iNxnZGVWsDcRDnw4msCXO3c9df0PaY7pw0qt/M/P79l9wzKm9OIZF+0iuRwLcRpYAEcr2Nu1aOOZ/u1IEmhxk09pmlZVG2PGa2hw73Ym3Ek+8n+x7hU3gd4pVEeV8skdxHIxJtGbEwuLHNGSoPMrxFV6KW5sabbSx0iSKsYzWF26DNoLkcDoxt2olcrHPp9imTTT6ajJde3/R6A2BvTFiRlByygAtG1r2+8pBIdb/aUkfyqbrzts/ajKwdGs6HMp6HX5HgRzBrp2C+lWBkW6TF8t5FVNFtYMQzkBhmOXS5J9K2KMtST59aPJ53wqzHkuHaZe6Kq0X0j4MrfOw7NGwPwtUfjPpQiW9kKrrZ5Gyi4F7soBYLbnamP7RX4TM54tyTbi+vIlvviBJiEVPagV855Zp4yqRX66Zz0AXrS2zt+FREQQP4aKFBzrn8oC6oeenWqbBtY4hfHJB8ZsxyAhQyAR5Rck3st9fvClZ3VlcNazAk3NhoBxPL2ePekPVkpNrpm3Rgwsoi5d+507Ab0QS6Bip6OMvz4fOpVHB4VxbBxZgCoZdNfq8w4dRci/LW1XzdneNFwoaUeGuYpF7Rkmt7TCO7MWzZut7X0FqbqvcvtGbl4iq04Ftk4Guf7rYtcNiWSYhWYeCzHnKsjOrMT/iLJcE89KfbR32Zm8OICM8S0hXPb8MQJ+J4dDVZ2ljFJOYZ8585bUtpbzX7aUG/IjyTj7B8TCsnFqXSZ1kGs1zbd7fmRPDw7BZHzpChzEXDC6s5sbHKNe6mrbDvRGGyTgwP0ksFbvHJ7Lj099PQluKk1rZmWVOEnH7hfefHGHB4iRfaSGRh6hCR868z7x7SEkr5DdIY4YIz2jUhm9WfO38Vdq+mHbLrgfCg1M5YMRyiRC7n3gAX/FXnWPUD8TW9OX6/CtbBr1/EF7N60bRRZje+gIJJ6Aiw7k1viBc378KWxLBVyJwGuvEnmx/TlWmEQEEm9lGa/pqa1l97FvLCLiVOlhx6cP1+VegcPtyPaWFwphnhGPiCTiIvYl1QrJEw4gMC3I20NiBXn94ssYP2m8x95Jt240ns/HvFIro2V0YMpBtZgbg/GlbcZZEPmCqbg9o9abC22uJjJAKSIcksT6PHIOKsPmCNCCCKk6oOK2qYpcFtFRaLGJDDiByDSDNDIfRiyX7rV7DVgaaemMNdJr3KdvdIcTiBhbkYeKL6xibG2db2igJ5KzBieoXvVI2zjnnclmygcybKqDpyAAFdC/6Mk8XHMym0whWMjmqIwPwZj8aiMXu6t4cNbM0jrLMDbSFCbA9LvlFueVulYWZXO21L21v+ev1N/AyK8dNvt+36bbK/Ngmkjw5RMos6YRXFi8sgvLjpE4qkcY8t9TflmApvtzGIqxxKBaGNY1uBfKgtx6nie5q+PGTicTKBfwY0w0Qtouf9pKQO94h/DXOtrbJkMrEqdT0Nv/yg5r48YJ9a/p0hz4Uo2Wysn58/r2Qcr61qyU8Gz2DG4rZtnN09KS5I9NzQwggJa9WPd7cxsZBiZo2KyfWGAVr5JFjUKFYfZsc9mGovzGlGB2IwjMhF8oJt34Ae8kC3euq7p7G+rYVI7DNYFrc3OrH4k1oYUHZJ78aPPfGMxQSUH2mcDx2AMMhWQGJgbFZCFb16MO63FKpKw48P1516Hxez0lFnRWH4lB/nVaxH0Z4Vm0MqJraNJCEFzchR9kdhYUzbgN/ZA0/H1rVsf0OUqZCOf996SfBtN5CCQdL25dfdXX5Po1wJFhCEI+0jMreuZSCaSw30X4NTdxJLb7Mssjr/AKC1j770JfDpxltM7L47VKLXDyVf6PN11lhlXxSgjmK2jKsc6oBmDEFcutwBe4Azai1WqTcBHN3mkJtbypCg96qgDe+rLg8CkShY1CqNAALADoByFOK1fRUvtLs8160o9QbSKWv0YYfxFZyXCsGymOJbka2LKgOXqOdQm8RIx0hfPGFjWNFWRIl8IFvtsQbMRfKnIC5uLDp9R+0tiRTgeItyDcEEqw0ItmGtrE1yVC46iXryWp8p9nKzIoNkyKg1IhUsv5pJ2AHfr3rOH2DiMRrDDIymx8RrRoRfipkszD0X310vDbp4ZDcRKxGoMhaS3p4hNvdUuFoKw4vuY6/ik4rVa1+J52xexcQMRLIVZPq7AODxVmBjiW40OZTm0JHmAvrUFPvJiFcnxWJtlIc5xYfZyvdSB6V6N2/urDihd1tIBZZUsJF/it5l/C1x2rz/AL1bIXC4hoMQ8ZYG4kjH2SdPEQao3y0r0WDOtR9LRi5TnbN2v8xvg9/p484BjCvG0TAxg+RuIT/D15LpwuDaoB8gFwCLMSLkaA8BYak99KUlwsQNxMhHa5J91r0m+H4WRyDmKm1g2TQ+gBtrWh/DgutIDHchrBGXPX+70/wWDLA/cU3NuDEcB3A4nvScJQGxa4+6gIv2Zjrb0p19d0CjgBw5duFUqkrOk+iWbr8+Rpjm/v8ArSGFguw0vrTsxX48q6T9GO7OGxE5GIRiwTOi3srZWs2e2p4qbcDR7Z+nFyBwfJnQ9y8EMVsiGLEpmXIqZbFbiJwUOltfKpuOlW4R0RRBQAoAAFgALADoBW9eZlLlJsdXRi1ILglEhkt5mVVJ7KWI/wBxpxRVNEEo8Oq3sAMxLHuTxJ+ApHFbOR+I1tYU7oqk64zWpLospOL2mVmbcpC1wQOunOt4dyogbkk9hpVjopVfD8dPfEaedka1yZGx7BiChcoIVlcX+8typPWxN6kQKzRTkYRitRQrKUpPcnsKKKKsVCiiioQKKKKhAoooqECiiioQiNrY2U3iw6HxCLeK4tFHf7ZJ/eEccq3udCRXFN99nggxIhyxyOWdtZJZiQryynqbAADRQbCvQNqisdu3DIxfw08Ug2dlzAE/aKE5WPrTOPbGt7aKyTfSPO26O4L4zErECUAGeR7XyR3sAPxMb26WvXTN+NwYlXAxQAL5nw6g888TyDN180ak+pq/7E2BHhlIQXZzmeQgZnb7zW09ALADQAUbf2YZkXL+8ikSWMnk6G+vYi6nsxqWXuck10l4Lw6WjyvtHYTxTFSpte/DUdQe4N63/wCjn42NemsTuZhXkEpjAZXzm3Bje5DA3FqcY7aOHUFZApVUZiMmZQqqzNpa1gFPCj15UKvsIBKErPtnnXdjdqbFzZIkLEWu1rIo6s1rD04mu67mbjrgruWzylct7WVVuCVW+puRx7CtJ94gvjRYdEj8NZbEZReSPITaNRoMrEgnjkNgQL0tuntYHyyF0aYLJHHI2a6CNQzI9yGOYFmUG631Aod+XO3rwjsalEtNFFFJhQoooqECiiioQKKKKhAoooqECiiioQKKKKhAoooqECiiioQKKKKhAoooqECiiioQqW+nj+NhTAkjiKQzuI+YVkjKML+YFZJNNeF+VVobn4ufMLhEaHLGZC6siSeMOCj2hnQlG+4NdbAorhCz4HcdFkkaRi6StHIYdQizKmRmBGpW3Ad9b6ATe0NiRzQ+EwKqDmUp5WjcaiSNh7Dg6gj+RtRRXSD5FsAL3sOJtc9zatqKKhD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AutoShape 4" descr="data:image/jpeg;base64,/9j/4AAQSkZJRgABAQAAAQABAAD/2wCEAAkGBhQSEBUUEhQVFRQUFBUVFxUUFRYYGBgVFBQWFRcUFRUXHCYeFxkjGRcUHy8gJCcpLCwsFSAxNTAqNSYtLCkBCQoKDgwOGg8PGiwkHyQsLywsLy8yLCwsLCwvLCwsLCwsLCwsLCwsKSwsLCwsLCwsLywsLCwsLCwsKSwsLCwsLP/AABEIAOgA2gMBIgACEQEDEQH/xAAcAAABBAMBAAAAAAAAAAAAAAAAAwQFBgECBwj/xABGEAACAQIDBgMEBwYEAgsAAAABAgMAEQQSIQUGMUFRYRMicTKBkaEHFEJSYnLRIzOCscHwU4OSskPhFRYXJDREc6KzwvH/xAAaAQACAwEBAAAAAAAAAAAAAAADBAACBQEG/8QAMxEAAgICAgECAwYDCQAAAAAAAAECAwQREiExE0EFImEyUXGBkfAjobEUFTNCUoLB4fH/2gAMAwEAAhEDEQA/AO40UUVCGAKzRRUIFFYvSbzgc6pKcY9tnUtitFIDFCthOOtDWRW3pM7xYrWL1gGs0XZUL0XooruyBei9F60d6pOxRW2dMmSsGWmzyU2bE9ax5Z89vSDRq2SBnoE9RUs/O9R2J23HGbMwv0vr7qrHMt2FWPstKyVteq9gtvIxsGHxHz6VMRzXFOwzP9QGymUPI6opNHrenoTU1tAX0Zoooq5AoooqECiiioQKKKwTXG9EMM9qTMtNzJrScuItWTPMnPfHpfzDKsVkmtTGeU9a1eS9M8RNp7rUq0mttjddXZu2M700wu1GlJECPKoNi66Jccs7WUn0NVuXFjFbQjwbNlizr4gGniXRpPDJ4hbLYjnm7V1CGEKoVQAALAAWAA4AAcBRsbC9RcpstfaqnxS7IeDbORlSZWjZr5c9rNbkGBIJ7XqWWamu3sOrYaTPwCFr/dZRmDA8iCBTPZeJPhrfjlF/eKf16Oo76FuKsjySJkyVqXpsJaBP1qStB8BzmpKWQUkZK0mcEcaUuk5LosodmHem069K0OIsaDLWZCamNRg4lY2xthvrEeGQlHkZAXA9gSPlW19Mxsx5+zwq8bN2RFCto0A6sdWY9Wc6sfWubb4YLJMuI1AbLGXHFHVs0UnYZjY+q10bd7an1nDRy2sWXzDo6kq4HbMDW1hRjw68gsvltfcbbT2RHKuos32XHtA+vMdjoahNibTLID6g26qSD8xT3ezarxRBItJZSVRvuALd5e9hwH3mWofZcAijVBwUWF+Ommveg57imkvIXGg5Vvfj2LJBPenqSXqFws+vGn0ct6Dj2cHtfoAtq7JCiko3pWteE1JbFWtGaKxWaKcCiiioQxWkp0pSkpTQMh6rZ1eSNkc3PrSMklz/AH2pbECmUrW51h+Fs0YLZh5DrTaZf6/rW4k17CmeK2vCgsXUHoDc8eg1qrcZIbhF76RV949hus31qG5ZQrMqmz5k4SRHhmHQ6EaVfty94/rkGZrZ1yhitwrBlDLIoPAEHUciCKicPg5MQLRoyqf+JICot1CnVqse72wI8HCIo7kDUseLHqf05Vp4Ct4/OtL2FM30/wDcNt7sTlgCnhJIkbHkAbm3a9sv8VM4ptKsmJwqSKUdQytoVYAg+oNRh3Swv+Ag7C4HwBol+POySlGWheq+MI8Whm+1FHFh8aBtAHUEH01qTi3fw6iwgiFvwD+tQ28eASEwyRqqAyeE2UAAhwSpIHPMAP4qVtxrIxclLwHrsrnJR0x2mK51pPiLU0DVpI3Wsl5E+DTGVUtmu0MekS5nIAvb1J4AdT2rEePlb2cNiCDzMeX/AHEGqrt/FEbTwo+6YiL6gFp0Qm3W2l+9dbArSwsGLhykwN93ptRSKLtXZGJxMLwiDKHUrmldQBfnZSSbf0q1bu7I+q4aOHNmKDzNa2ZmJZmtyuSakbVmtaqmNS1ERtulZpMhd49lNKqNHbNGW8vDMrCxUE8DcA66aWquvK0f7xJE/Mht8RcfOr4axloN+JG58vDC05Uqlx1tFLw+1YyLK6k9Li/W9SGDxRv1qZxuyopQQ8aN3Ki47g8QfSqhsbFZo0PO3zGhv8KysnHePKMtjlc43xel4LXFNT1KhsO4NSkL1o0W76ELYaF6zWBWafQuFFFFdIFIzUqabyvxpbI1x0WitsZzfrUfilAFO5ZL1GYlr3/vv+tZNmlFmnTFlb2Gfre0ZIZ8xiTxAiBiq3j8P2sti18xOp5Cuh4LYkEX7qJE7hRf48a57uwcu12H43t/mYZW4/5ddGx20I4I2kldUjQXZmNgBWnixiq00hfLnP1HHfQ5tWapmH+lfBu9rShLE+KU8gA4swBLKO5FXCGYMAykEEAgjUEHgQeYptNPwJtNeTeiiksVOERmPBVLH0UXP8q6cNpJAouSABxJNh8TVe3yxSNs+aRWVhEBICpBAaN1e1x6W99VDHbCbaH7XFPIGbVY1YiONeSheBPUnUm/pTXCfR+qC3iNkJ8y2VQwvfzhQM9iNM2nwrNnn1PcTSrw5Rak5Is74pVTMxCqBcljYD1Na4acyE5I5WAHtBCB29qxqrbTmlxG0o8NEcoRkAbWyyOpdpD94pGPL3Y11rC4YRoFXgBb17nqaUxsBWLnNhL8lVvSXZzBtmSz7VUiN1RRBqyEWCSmVybjT2VHqRXVRRas1sVVquPFGdba7JbCiiiigjBNU3bP0lRxFhBDJiQhId0FowRxs9jnsdPKCO9Tu9crLgpyhyt4bAEcswy5geRF7+6qvh4FjRUQWVRlA7DS1I5eS6NaXkexMeNu3IkN3fpHgxNg6mFmIC5iGQk6WEgtZr8mAqE2O3kYDgJp1B7CZ7e6tMbuzBKbsmp9rKSubs4Hte/pT/DYYIAigKq6AAaDsKysvL9aCWuzQooVLen5JrZ+oqXw5qGwN+FSuHajYck0tiWQu2PlNZpK9bI161Y2JvRntClFFFMHDBpjO1iaesaYStS9/gLX5GM54/33pjiFvUhMn9aZyj+lZVkTTqeipy4aeHHLiIo/ES6MwDhTdEeNhY9VYW9KlNoiTGupxCBIEN0gJzXbh4krDQka2UaC99Twc43GCNC7GyqLk/p3vTXAbQeWITCGTwmJAewJspyksg8yi4I4cqtCVsocF4CuEOXN+SJ25u5GitNCgSRBmsmiuq65WA0PA2PIgHlVx3Ac/V2TXLHIQnaN1WRQL8hmI91V/GYrOhSPzs4KgAX1bTXpxq6bA2X4EWU8TYntZVRR7lUe+9MYamm0/AtnKPFP3JOkMdh/EidOGdGW/wCYEX+dL0VpmWUHBSsBkcZXQ5WXoR/TmOxrTEbaVXyi7GwuFF7X4D1NiAOdj0q2bV2AkxzBmje1s6EXI5AhgQbelI7G3Wiw2q3Z7kl31JY6FvU8L9NOGlZH93bm++jVebFx3rs540v1bHJi9WgkdHzgXC3QxOG6XQhhyupHG1dJm3mwyQ+MZkMZHlZWDZuioFuWbsNaqsMWR5oOUcrAfkezqLejD4VrDs6JGzJFGr/eVFB153AoMc14265Lei9mMrmp70PNn/SUj4pcPJBLD4mXI0hW5zEhboNVuRbibEi9qugNcpx+Dz7Uwx6CInW3s4hP+XGurCtXHtdtakxDJqVc9IzRRRTAsIYzCiSNkb2XUqfRhaqbJsXFIcvh+IBoHVkAI6sGIKnrxq81i1AuohatSD03zp+yVbCbrSsLzSZOixWNu7O41PoB76jcGbM6kk5JHQE8TlYrr30q92rnuDe8kx64if8A+Zh/Ssz4hVCqpcV7mhiWztlLk/YncM9P4zrfrUXANfXWpBZKUxpuL2ytsex4j05iphhjrUjENKfx3zsEbVo3FZoorWACc3smmJHWpFhTNl1pa5d7C1sZSKbWppOtqfS9KY4kUhJD9TKvvopGBlI5ZGPorrcfD+VTn0aNbCvFyimYL+SRVlHzZqQ2xgRLh5Y/vo627kG3zpr9Gu1UCyK7KpCxFgWAs6Bo3BueN1B99MYr70dy47gmdAyVtUXLvPhVNmxMAPTxUv8AC9NZN+MEvHExn8t2/wBoNPOSXkzFCT8InqKqzfSPg/stI/5Yn/8AsBS0++8P1VsQgeRUYI6KLOhP3wxGUajXhrXPUj7Mu6bF5iyx1g1Sn3sxkn7rDRxA/amlzH/QgH86aS4XEzfv8W+X7kI8Jfivm+dJ259MPfYeOHY/Ol+/oPNpso2jKFIN4YmYDWzAuuvQlQvwrGWtMFs2OJbRqFv7R5k9WPE++npw9eZyrfWscoo04fJFRZA7W2dIXimisXiYXU8HUOrle2qjWrNHvtGP3sU0fU5PEX4xkn4gUiYbcqQdbU5j586VwB2Vwu8ksm+eDP8A5iNfzkp8nApwu8uFPDEwH/Oj/Wq1JGp0K39R+tRuP2bAsbO8SWRWY+ReQJ6dqfj8VT9gX9gg/wDMzoMe0Y2QusiFBxYOpUW43YGw5Ug+38OOM8I9ZU/WueLsj/u2HwQGVAPrOKsLXmlJkENu1725AJT2Pd6AGwhj/wBA/Smr81VdaBV4SlHk5Fpn31wa8J0dvuxHxGPYCO9VfYWGYRKXBDMzOwPIuzOQe4vUrh9mIo8oA9AAPTSlxFYcKzsm6WQkmtJDFMI074vyYQWtTlL3+VNIwSxtT+FDf30GO2ujlj0OoDrT5DTOGPWnlPUpx7Rn2dsUFZrANZrYQuYNN5FpzSb1Sa2i0Xoj5Y6bTrp86dvxNISR6UnOGhyDI7EC2tVrb8+DhIadIy7XIHhh3YDQm1r2vzOmtWDa2MWKJ5G9lFLn0F64eu1lmneXFs5DG7LH7TWNhEhOiqAWF7i1urXoccf1Nvvr7vIxO/00kvLOrbMhgmiWSJUKNwOUD5U6OGVdQqj3Cmm6OMmxC64MYbDqgEV2JY9gpA0tzt8eNWNMLWZOEk9DMclNbIgrbt6U1k/ZSeMq5lKlJ47X8WEjzAjgWW9xz4jnVhfCCk2wgt01q1fOD5J9nXbGa0/cjdnRhGEebOmUPDJ9+B9VN+ZHA+gPOpc4fSoXKY1dLawXnj6+C5tPGPytZx2IFT+GbMv961e+mL8eJC7m9d+V+9/mYhwtqV8OnK1grVqqYKGtAHY2+xo4ptJ3qSaPSm5g7UpdjvzEvCaI+So3a0g8qgA+ZbqftNqyIei+XMx+6h5sKltpT+FGWAzEkKiDizsQqIPVj7tTUfhsBmfU5vDzKXH2pCQZXHa4CDtGKtRXKPzyW9ePqw3Pl0bYOEqDclmYlmY8WZtWbtc8uQsOVbYuYRRNIVzEDRRzPID1NP48PW02GVwt9QpDfDrQ9Sslyn/4XVkU0vYqP/aAsSkSRN4uaxRT5euYO1h7uNxVg2btqPEw+JGTl1uG0KleIPQ1B7X3MR4pmJOcsGVlUsVAIbKqdxx5mqbLFNAskKM+SW+dSuVrp5XBXWxFrHKTcW5HVhra6Ho0U3/4b1LfudX2diVfVGDDqpBHuIqSVTXMvo92xDADG7EPNKcoCkgaAC7cATauownWj1La/Azsyp1TaF4BrTm9Jx0oBTkY9a+8ypPs3UVtWKzWilpaBBWrCtqwa5LwQYzxm5txptiphErM2iopYnsoJJ+FSjLVT+kNWOz8UEvmMLjTja1yB6i499LTevIzCTl0UFMZLtQ+LK5TCliEw6m11B9qRvtNw7DlU3sPYWEVkmw0fiODlIa0p0BbxI2ewVhbnoQRY3qubgbRWTBRgcY7qw73JB+dWwY5kXMililjZct7XA8oPHQ8OgNDnOXJw9voaccWEqVNeS4Ry3HatwulVbDY54hcKpXM1ola7IoJAKk2BQixCkgre2tqmYdqMRfwJrdQYj8g96RcdvQvKtxW/Yf5eVaeBWuB2gkl8p1BsQQQynoynUH1p6F0qtaWwLk4kDthRHlmI0jbzjrC4ySqe2Vs38IrfY6lVMZ4xM0d+oU+Un1XKffT/aOFDoyngwKn0Isf51EbuzFspPF4IHP5snhMfilWmvka+5r+ZeL339CeiBNKFNPfW0Sa0rl1pmqv5QDl2IMNKRen0kelRG2nZYv2Zs7tHGpOtmkdUDW52zE252odlT5JHYyK/vHtIjERhNTAkkpUa/tXQxYZD+JncsBxtGxtYVLbLwnhwovMKNeptz/nTDYuwUaWV9ckc0kcanW5WySTOTq8jsGGY8gALCrHNFp6UGzzwXhf1DKa1+/37jO/zrSXEqguzADuQKgMRj1l8RnZwiyvFHFGxTN4ZAZ5XHmsSdFW2g70miJe4jiv1KZz7jKWNUjWl5Y5CiUlvRnam0Y5QGYu8HnYpGr5ZCmUeaRRqgLLdVNz3ANm+PRWYMy+ZGzLyysoKeUDQWFx0p1JiG4liT3PDoB091QU8zM5GtdlJQWkaONjPbbIPbmk8TYf99n8oX71tDbh69q7HssMY1z2zWF7da51g9nLGxkkGtj5ycuVTxKtplq47j7SaeJyc2QSMI2fi8Y4NwFx3trxq1HTW/cD8VfKK17e5aEFKpWqit61q4d8jzLZmiiimCoVgms0VCGjVz3am1cRLJMPFEQjlZPCWIO2QWtJI7Hg3EAC1uJrohFRm1NgQz/vY1YjQNz9LjW3albobQeicYS3JHJtmbtJhczK2jXJFsup5AXNh2vT7DYs30qV2vsD6vKoDHwJfJYkkJIdIyCxJCsfIRwuVPWoiLBFX95/vtSTm/LPUYbqcGo/iSYmva9OVf30jBHw5evD1tfWk9h4XFzjjhkZSUe0bswZTZrKz5deI5EEaVRspdZGC7RK4In65Ha9zExb8gZfDLe/xAO1WwCmmxdgrACbl5HN3kbVmPLhoAOQFgKzvFOY8LM40Kxtb1IIHzqvpyTc2YNtismlH8CJn28W1jCBCWVHkZgXKGzMkcaMxQNpmNuHvO+7WzipB1yJFHEpYFS+S5aTKdQC7Na/Id6fbD2asYIH2AkI7JCgW3vbM3vqWC0Scdtxivx/IC5tdGyrWwWgVmtCtaWgLMMKiN4lywq/3JoHPoJkv8iamaabUwglheM/bUrfpcaH3GxqWRXn3JF9kZsiHKZk+7iJT7pG8UH4OKkmSorZuMvKjHTx47MOk8Byuvrb/ZU5lpGda5thW9FM2xuhIZGkw7Kuc5njcEoW0GYEEFWIABI42GlQeLhxMMsCOIR4kmUhM7NkVWZjmJAXh0PGunOlU3eCMtjk6R4djbvI4Uke5D8ao61FGji5M5NQb6GMyaU3w8Aza+vuFG08SyGJVyl5ZQgU3vlsWdgB90LzpYCxHOgyXubMZ9NI13N3XixEK4mdA8krNJd/NbMxKhQdAApXhV9wmECCyiq/uDFbDtH/AIMskQ9Fby/+0rVsVafopT+f3POZdr5uO+gUVtRRT6WhEKKKK6QKKKKhDBrBFbViqtbIRO8eyhPA8Z+0pF+YP2WHcGxHcVQEZpFuxyOUbMbDR1uGNvzAmupTcK5VNIZExJTW74wJbqJJALddb0lfBJpmv8Om/mj9DXYm1syRxzeSZo1YXvaQFfbQnieo4g1Zt32y4kjlKmb+OMhCfepT/TUlgNjYfEYKJXjV4zGpFwNNNLEagjTUUvsndeGBsyGQ2FlDyO4UG1wuYm17D4UGNUnqX5lbMtSi4SJm1Qm+X/gpuyX9wINO/wDrBh8zJ4qAqbG5sAeFsx0vfTjUfvRtBGgaFWUvMMgAINlb25GtwVUzMSelNWrcdIz6/tJj/ZLX8T/1pf8AfapG1Ru74JizEEZ2d9fxuzAfAipSuVxUly+pyfkwBWaKKYSBhWpFbUVCFR3jw7QsWTRXkWRGJsseJGgDH7KTKShPAMR97Se2TtNJ4w6ejKRZlYaMjrxVgdCDTvEYdXRkdQysCrKwuCDoQQeIqpT7iuGPhTR5TYAzQmWRQBovih1Lgci9yBpegyr29hU01pst9Q21dgNJKJY3VWC5CHjLqVuWFgHUqbk86bbq42RIGTFMM8We7Em2RGIJudbC17knystyTUxs3GNKM5Qop1QMfMV5My28t+mptxsdBOCOKUoPor20911jws8pbPOE8USkAZWh/aIsajSOMFbZRxzG9yb1Bu2txwIB+NWjfPGAQ+DmCnEfs8x0CofbJPAEjygHiWFV2fDnp/y7UpkrTSRs/Dm9Ny9x/uDi/wBvjIjofFSUDqskKC4/iR6utcW21vL9Wn/YA/WBHlzKRqSwZFcEFSqjMxvwD+lXLdv6SI5Aq4hkDDKpmiOaAu+igt7Udzp5wBfnWlTB+kpaM3L16r0XiisBqzVxQKKxWahArFZoqECmm0dpJDGXkYKqgkkm3CmO394PAyxxoZsRJcRxKbXtxd24JGObH3XNcu3oxpaQGaQTzAcQtoYidSkKa3PLOxJNuVKZGSqo/Ufw8KeTNRXgm9r/AEnSiN5URViRS9mJMrJcAEKNEJuOJJA1IHCovd2YLDD5g/lzFhexZyZGOv4nb4VVWcPdXNlcFWNr2VuJt1HGnm72PWAhJ3yr5gDbUMq+JltxyuoJU9dOYpCiTtUt+f8Ag3bqIYM118rT7+v1Oi7szWnbCi7QvGZbXIMbFiAqMuoBsT2tUtjNn46NwcNMkkXNMQPOvdJVGo/MD6mqBuDvAsz4h5Zhh3aSLwSwIK2QgxMDoy6ISL8XJuNDXT9jbYMpeOQBJ4rZ0vcFWvlkQ80axsexB1FP1LW4swMhbfOK6f72Mtn7rgRWk0l186E3UcBGGI8y24gizEk21pSPdoWIZyym3lCRxqbG/m8JVz+h07VPUEUV1vXkU5M0jjAFhW9FFXS0tIqFFV3aW9JgxDRsgyqofS+Yx8GdRazZTe68eHUVYI5AwBBuCLgjmDqCK5GSl4LOLSTfubWorNYtV2ioUVg0nHiVZmUMpZbZgCCRfhccq4Qitr7tJO12NgSMwtqbWvYgi2YBQQbggDS4BqZC1mipomxHE4VZFKuAysCCCLgg8iOdcx+kfCJgIFMEs4dzaOMzuU8utgpJNrX0vawrqZrju/G2opXM8ozjxWiwyC3sQ3E0rfgeXKnUhCBxq1dXq2KOgkbHCLe+jnm2Mc7M3iNmle5kNrXZ7Naw0HLTsByqI2btyTDS54iASuVlYBkdDYtHIrCzKbC4PyrO0sUWlve5Ym5/ESNT2uTTHFr5jXpYxio+nrpCfL3fud73J31TwBLGW+rrlTEQsxZsG50EiE3LYZu+qegIHTle/DWvJ26u3JMHiUmQBlPkkQ6iSN7BkZedx869E7u4lsNL9SluVClsNIT7cKn921/+JGCoPUWPPTDy6PRn14YeD5r6lqorF6zSx0KY7Y2muHhaVyFVRck8KdTThVLMQABck6AAcSTXOt4NqNPkxL6Qq2bDQsPbI4YmUdPuL7+NL5Fyqg2xrGod01FDfbm3fAikJDDF4lVZy3GKI+xCOlhqR1ZqoBJc39KlmgbESF3dVUsM0sjBVBPV2PHtxNM8fjIhPHFhj4iNxnZGVWsDcRDnw4msCXO3c9df0PaY7pw0qt/M/P79l9wzKm9OIZF+0iuRwLcRpYAEcr2Nu1aOOZ/u1IEmhxk09pmlZVG2PGa2hw73Ym3Ek+8n+x7hU3gd4pVEeV8skdxHIxJtGbEwuLHNGSoPMrxFV6KW5sabbSx0iSKsYzWF26DNoLkcDoxt2olcrHPp9imTTT6ajJde3/R6A2BvTFiRlByygAtG1r2+8pBIdb/aUkfyqbrzts/ajKwdGs6HMp6HX5HgRzBrp2C+lWBkW6TF8t5FVNFtYMQzkBhmOXS5J9K2KMtST59aPJ53wqzHkuHaZe6Kq0X0j4MrfOw7NGwPwtUfjPpQiW9kKrrZ5Gyi4F7soBYLbnamP7RX4TM54tyTbi+vIlvviBJiEVPagV855Zp4yqRX66Zz0AXrS2zt+FREQQP4aKFBzrn8oC6oeenWqbBtY4hfHJB8ZsxyAhQyAR5Rck3st9fvClZ3VlcNazAk3NhoBxPL2ePekPVkpNrpm3Rgwsoi5d+507Ab0QS6Bip6OMvz4fOpVHB4VxbBxZgCoZdNfq8w4dRci/LW1XzdneNFwoaUeGuYpF7Rkmt7TCO7MWzZut7X0FqbqvcvtGbl4iq04Ftk4Guf7rYtcNiWSYhWYeCzHnKsjOrMT/iLJcE89KfbR32Zm8OICM8S0hXPb8MQJ+J4dDVZ2ljFJOYZ8585bUtpbzX7aUG/IjyTj7B8TCsnFqXSZ1kGs1zbd7fmRPDw7BZHzpChzEXDC6s5sbHKNe6mrbDvRGGyTgwP0ksFbvHJ7Lj099PQluKk1rZmWVOEnH7hfefHGHB4iRfaSGRh6hCR868z7x7SEkr5DdIY4YIz2jUhm9WfO38Vdq+mHbLrgfCg1M5YMRyiRC7n3gAX/FXnWPUD8TW9OX6/CtbBr1/EF7N60bRRZje+gIJJ6Aiw7k1viBc378KWxLBVyJwGuvEnmx/TlWmEQEEm9lGa/pqa1l97FvLCLiVOlhx6cP1+VegcPtyPaWFwphnhGPiCTiIvYl1QrJEw4gMC3I20NiBXn94ssYP2m8x95Jt240ns/HvFIro2V0YMpBtZgbg/GlbcZZEPmCqbg9o9abC22uJjJAKSIcksT6PHIOKsPmCNCCCKk6oOK2qYpcFtFRaLGJDDiByDSDNDIfRiyX7rV7DVgaaemMNdJr3KdvdIcTiBhbkYeKL6xibG2db2igJ5KzBieoXvVI2zjnnclmygcybKqDpyAAFdC/6Mk8XHMym0whWMjmqIwPwZj8aiMXu6t4cNbM0jrLMDbSFCbA9LvlFueVulYWZXO21L21v+ev1N/AyK8dNvt+36bbK/Ngmkjw5RMos6YRXFi8sgvLjpE4qkcY8t9TflmApvtzGIqxxKBaGNY1uBfKgtx6nie5q+PGTicTKBfwY0w0Qtouf9pKQO94h/DXOtrbJkMrEqdT0Nv/yg5r48YJ9a/p0hz4Uo2Wysn58/r2Qcr61qyU8Gz2DG4rZtnN09KS5I9NzQwggJa9WPd7cxsZBiZo2KyfWGAVr5JFjUKFYfZsc9mGovzGlGB2IwjMhF8oJt34Ae8kC3euq7p7G+rYVI7DNYFrc3OrH4k1oYUHZJ78aPPfGMxQSUH2mcDx2AMMhWQGJgbFZCFb16MO63FKpKw48P1516Hxez0lFnRWH4lB/nVaxH0Z4Vm0MqJraNJCEFzchR9kdhYUzbgN/ZA0/H1rVsf0OUqZCOf996SfBtN5CCQdL25dfdXX5Po1wJFhCEI+0jMreuZSCaSw30X4NTdxJLb7Mssjr/AKC1j770JfDpxltM7L47VKLXDyVf6PN11lhlXxSgjmK2jKsc6oBmDEFcutwBe4Azai1WqTcBHN3mkJtbypCg96qgDe+rLg8CkShY1CqNAALADoByFOK1fRUvtLs8160o9QbSKWv0YYfxFZyXCsGymOJbka2LKgOXqOdQm8RIx0hfPGFjWNFWRIl8IFvtsQbMRfKnIC5uLDp9R+0tiRTgeItyDcEEqw0ItmGtrE1yVC46iXryWp8p9nKzIoNkyKg1IhUsv5pJ2AHfr3rOH2DiMRrDDIymx8RrRoRfipkszD0X310vDbp4ZDcRKxGoMhaS3p4hNvdUuFoKw4vuY6/ik4rVa1+J52xexcQMRLIVZPq7AODxVmBjiW40OZTm0JHmAvrUFPvJiFcnxWJtlIc5xYfZyvdSB6V6N2/urDihd1tIBZZUsJF/it5l/C1x2rz/AL1bIXC4hoMQ8ZYG4kjH2SdPEQao3y0r0WDOtR9LRi5TnbN2v8xvg9/p484BjCvG0TAxg+RuIT/D15LpwuDaoB8gFwCLMSLkaA8BYak99KUlwsQNxMhHa5J91r0m+H4WRyDmKm1g2TQ+gBtrWh/DgutIDHchrBGXPX+70/wWDLA/cU3NuDEcB3A4nvScJQGxa4+6gIv2Zjrb0p19d0CjgBw5duFUqkrOk+iWbr8+Rpjm/v8ArSGFguw0vrTsxX48q6T9GO7OGxE5GIRiwTOi3srZWs2e2p4qbcDR7Z+nFyBwfJnQ9y8EMVsiGLEpmXIqZbFbiJwUOltfKpuOlW4R0RRBQAoAAFgALADoBW9eZlLlJsdXRi1ILglEhkt5mVVJ7KWI/wBxpxRVNEEo8Oq3sAMxLHuTxJ+ApHFbOR+I1tYU7oqk64zWpLospOL2mVmbcpC1wQOunOt4dyogbkk9hpVjopVfD8dPfEaedka1yZGx7BiChcoIVlcX+8typPWxN6kQKzRTkYRitRQrKUpPcnsKKKKsVCiiioQKKKKhAoooqECiiioQiNrY2U3iw6HxCLeK4tFHf7ZJ/eEccq3udCRXFN99nggxIhyxyOWdtZJZiQryynqbAADRQbCvQNqisdu3DIxfw08Ug2dlzAE/aKE5WPrTOPbGt7aKyTfSPO26O4L4zErECUAGeR7XyR3sAPxMb26WvXTN+NwYlXAxQAL5nw6g888TyDN180ak+pq/7E2BHhlIQXZzmeQgZnb7zW09ALADQAUbf2YZkXL+8ikSWMnk6G+vYi6nsxqWXuck10l4Lw6WjyvtHYTxTFSpte/DUdQe4N63/wCjn42NemsTuZhXkEpjAZXzm3Bje5DA3FqcY7aOHUFZApVUZiMmZQqqzNpa1gFPCj15UKvsIBKErPtnnXdjdqbFzZIkLEWu1rIo6s1rD04mu67mbjrgruWzylct7WVVuCVW+puRx7CtJ94gvjRYdEj8NZbEZReSPITaNRoMrEgnjkNgQL0tuntYHyyF0aYLJHHI2a6CNQzI9yGOYFmUG631Aod+XO3rwjsalEtNFFFJhQoooqECiiioQKKKKhAoooqECiiioQKKKKhAoooqECiiioQKKKKhAoooqECiiioQqW+nj+NhTAkjiKQzuI+YVkjKML+YFZJNNeF+VVobn4ufMLhEaHLGZC6siSeMOCj2hnQlG+4NdbAorhCz4HcdFkkaRi6StHIYdQizKmRmBGpW3Ad9b6ATe0NiRzQ+EwKqDmUp5WjcaiSNh7Dg6gj+RtRRXSD5FsAL3sOJtc9zatqKKhD/2Q==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078" name="Picture 6" descr="http://2.bp.blogspot.com/-CkipS1SwoXM/TZaVqtaYL9I/AAAAAAAAAW4/ywEp9KJq_2Y/s320/Dialo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4401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139660"/>
              </p:ext>
            </p:extLst>
          </p:nvPr>
        </p:nvGraphicFramePr>
        <p:xfrm>
          <a:off x="107504" y="1600202"/>
          <a:ext cx="8928992" cy="4781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6D1D3-904D-4E2E-81A9-C1F27A50B667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  <p:sp>
        <p:nvSpPr>
          <p:cNvPr id="7170" name="Titel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a-DK" b="1" dirty="0"/>
              <a:t>Information og drøftelse</a:t>
            </a:r>
            <a:r>
              <a:rPr lang="da-DK" dirty="0"/>
              <a:t/>
            </a:r>
            <a:br>
              <a:rPr lang="da-DK" dirty="0"/>
            </a:br>
            <a:r>
              <a:rPr lang="da-DK" sz="3100" dirty="0"/>
              <a:t>§ 7 stk. 4 a, b og c</a:t>
            </a:r>
          </a:p>
        </p:txBody>
      </p:sp>
      <p:sp>
        <p:nvSpPr>
          <p:cNvPr id="10244" name="Pladsholder til indhold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/>
            <a:r>
              <a:rPr lang="da-DK" smtClean="0"/>
              <a:t>Hvor alvorligt er det</a:t>
            </a:r>
          </a:p>
        </p:txBody>
      </p:sp>
      <p:sp>
        <p:nvSpPr>
          <p:cNvPr id="10245" name="Pladsholder til tekst 9"/>
          <p:cNvSpPr>
            <a:spLocks noGrp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a-DK" dirty="0" smtClean="0"/>
          </a:p>
          <a:p>
            <a:pPr eaLnBrk="1" hangingPunct="1">
              <a:lnSpc>
                <a:spcPct val="90000"/>
              </a:lnSpc>
            </a:pPr>
            <a:endParaRPr lang="da-DK" dirty="0" smtClean="0"/>
          </a:p>
          <a:p>
            <a:pPr eaLnBrk="1" hangingPunct="1">
              <a:lnSpc>
                <a:spcPct val="90000"/>
              </a:lnSpc>
            </a:pPr>
            <a:endParaRPr lang="da-DK" dirty="0" smtClean="0"/>
          </a:p>
          <a:p>
            <a:pPr eaLnBrk="1" hangingPunct="1">
              <a:lnSpc>
                <a:spcPct val="90000"/>
              </a:lnSpc>
            </a:pPr>
            <a:endParaRPr lang="da-DK" dirty="0" smtClean="0"/>
          </a:p>
          <a:p>
            <a:pPr eaLnBrk="1" hangingPunct="1">
              <a:lnSpc>
                <a:spcPct val="90000"/>
              </a:lnSpc>
            </a:pPr>
            <a:endParaRPr lang="da-DK" dirty="0" smtClean="0"/>
          </a:p>
          <a:p>
            <a:pPr eaLnBrk="1" hangingPunct="1">
              <a:lnSpc>
                <a:spcPct val="90000"/>
              </a:lnSpc>
            </a:pPr>
            <a:endParaRPr lang="da-DK" dirty="0" smtClean="0"/>
          </a:p>
          <a:p>
            <a:pPr eaLnBrk="1" hangingPunct="1">
              <a:lnSpc>
                <a:spcPct val="90000"/>
              </a:lnSpc>
            </a:pPr>
            <a:r>
              <a:rPr lang="da-DK" dirty="0" smtClean="0"/>
              <a:t>Hvor meget tid tager det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a-DK" sz="2000" i="1" dirty="0" smtClean="0"/>
              <a:t>Skal være på rette niveau!</a:t>
            </a:r>
          </a:p>
        </p:txBody>
      </p:sp>
    </p:spTree>
    <p:extLst>
      <p:ext uri="{BB962C8B-B14F-4D97-AF65-F5344CB8AC3E}">
        <p14:creationId xmlns:p14="http://schemas.microsoft.com/office/powerpoint/2010/main" val="21149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3"/>
          <p:cNvSpPr>
            <a:spLocks noGrp="1"/>
          </p:cNvSpPr>
          <p:nvPr>
            <p:ph type="title"/>
          </p:nvPr>
        </p:nvSpPr>
        <p:spPr>
          <a:xfrm>
            <a:off x="468313" y="404815"/>
            <a:ext cx="8229600" cy="796925"/>
          </a:xfrm>
        </p:spPr>
        <p:txBody>
          <a:bodyPr anchor="b"/>
          <a:lstStyle/>
          <a:p>
            <a:r>
              <a:rPr lang="da-DK" b="1" smtClean="0"/>
              <a:t>Det gule kort – og det røde</a:t>
            </a: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21848-4204-406B-B019-951634E4DB96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  <p:pic>
        <p:nvPicPr>
          <p:cNvPr id="33795" name="Pladsholder til indhold 6" descr="imagesCA0Z13E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557340"/>
            <a:ext cx="3671888" cy="2082800"/>
          </a:xfrm>
        </p:spPr>
      </p:pic>
      <p:pic>
        <p:nvPicPr>
          <p:cNvPr id="33797" name="Pladsholder til indhold 7" descr="untitled.bmp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076702"/>
            <a:ext cx="3671888" cy="2054225"/>
          </a:xfrm>
        </p:spPr>
      </p:pic>
      <p:sp>
        <p:nvSpPr>
          <p:cNvPr id="33796" name="Pladsholder til tekst 9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da-DK" sz="2400" smtClean="0"/>
          </a:p>
          <a:p>
            <a:pPr marL="0" indent="0">
              <a:buFontTx/>
              <a:buNone/>
            </a:pPr>
            <a:r>
              <a:rPr lang="da-DK" sz="2400" smtClean="0"/>
              <a:t>Det gule kort § 21 stk. 1 og 2</a:t>
            </a:r>
          </a:p>
          <a:p>
            <a:pPr marL="0" indent="0">
              <a:buFontTx/>
              <a:buNone/>
            </a:pPr>
            <a:r>
              <a:rPr lang="da-DK" sz="2400" smtClean="0"/>
              <a:t>(§ 20 stk. 1 og 2 for regioner)</a:t>
            </a:r>
          </a:p>
          <a:p>
            <a:pPr marL="0" indent="0">
              <a:buFontTx/>
              <a:buNone/>
            </a:pPr>
            <a:endParaRPr lang="da-DK" sz="2400" smtClean="0"/>
          </a:p>
          <a:p>
            <a:pPr marL="0" indent="0">
              <a:buFontTx/>
              <a:buNone/>
            </a:pPr>
            <a:endParaRPr lang="da-DK" sz="2400" smtClean="0"/>
          </a:p>
          <a:p>
            <a:pPr marL="0" indent="0">
              <a:buFontTx/>
              <a:buNone/>
            </a:pPr>
            <a:r>
              <a:rPr lang="da-DK" sz="2400" smtClean="0"/>
              <a:t>Det røde kort § 21 stk. 3</a:t>
            </a:r>
          </a:p>
          <a:p>
            <a:pPr marL="0" indent="0">
              <a:buFontTx/>
              <a:buNone/>
            </a:pPr>
            <a:r>
              <a:rPr lang="da-DK" sz="2400" smtClean="0"/>
              <a:t>(§ 20 stk. 3 for regioner)</a:t>
            </a:r>
          </a:p>
          <a:p>
            <a:pPr marL="0" indent="0">
              <a:buFontTx/>
              <a:buNone/>
            </a:pPr>
            <a:endParaRPr lang="da-DK" sz="2400" smtClean="0"/>
          </a:p>
        </p:txBody>
      </p:sp>
    </p:spTree>
    <p:extLst>
      <p:ext uri="{BB962C8B-B14F-4D97-AF65-F5344CB8AC3E}">
        <p14:creationId xmlns:p14="http://schemas.microsoft.com/office/powerpoint/2010/main" val="427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07" y="4488097"/>
            <a:ext cx="706777" cy="71628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79" y="3988845"/>
            <a:ext cx="846014" cy="85739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45024"/>
            <a:ext cx="757064" cy="7672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2159" y="196347"/>
            <a:ext cx="2763943" cy="1143000"/>
          </a:xfrm>
        </p:spPr>
        <p:txBody>
          <a:bodyPr>
            <a:normAutofit fontScale="90000"/>
          </a:bodyPr>
          <a:lstStyle/>
          <a:p>
            <a:r>
              <a:rPr lang="da-DK" sz="9600" dirty="0" smtClean="0">
                <a:solidFill>
                  <a:srgbClr val="FFC000"/>
                </a:solidFill>
                <a:latin typeface="Algerian" pitchFamily="82" charset="0"/>
              </a:rPr>
              <a:t>             §</a:t>
            </a:r>
            <a:endParaRPr lang="da-DK" sz="96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800" dirty="0" smtClean="0"/>
              <a:t>1 – gensidig informationspligt</a:t>
            </a:r>
          </a:p>
          <a:p>
            <a:pPr marL="0" indent="0">
              <a:buNone/>
            </a:pPr>
            <a:r>
              <a:rPr lang="da-DK" sz="2800" dirty="0" smtClean="0"/>
              <a:t>2 – gode muligheder for drøftelse</a:t>
            </a:r>
          </a:p>
          <a:p>
            <a:pPr marL="0" indent="0">
              <a:buNone/>
            </a:pPr>
            <a:r>
              <a:rPr lang="da-DK" sz="2800" dirty="0" smtClean="0"/>
              <a:t>3 – information fra kommunalbestyrelsen</a:t>
            </a:r>
          </a:p>
          <a:p>
            <a:pPr marL="0" indent="0">
              <a:buNone/>
            </a:pPr>
            <a:r>
              <a:rPr lang="da-DK" sz="2800" dirty="0" smtClean="0"/>
              <a:t>4 – seneste udvikling, beskæftigelsen truet</a:t>
            </a:r>
            <a:br>
              <a:rPr lang="da-DK" sz="2800" dirty="0" smtClean="0"/>
            </a:br>
            <a:r>
              <a:rPr lang="da-DK" sz="2800" dirty="0" smtClean="0"/>
              <a:t>        og betydelige ændringer </a:t>
            </a:r>
          </a:p>
          <a:p>
            <a:pPr marL="0" indent="0">
              <a:buNone/>
            </a:pPr>
            <a:r>
              <a:rPr lang="da-DK" sz="2800" dirty="0" smtClean="0"/>
              <a:t>5 – forudgående forhandling</a:t>
            </a:r>
          </a:p>
          <a:p>
            <a:pPr marL="0" indent="0">
              <a:buNone/>
            </a:pPr>
            <a:r>
              <a:rPr lang="da-DK" sz="2800" dirty="0" smtClean="0"/>
              <a:t>6 – </a:t>
            </a:r>
            <a:r>
              <a:rPr lang="da-DK" sz="2800" dirty="0" err="1" smtClean="0"/>
              <a:t>ta</a:t>
            </a:r>
            <a:r>
              <a:rPr lang="da-DK" sz="2800" dirty="0" smtClean="0"/>
              <a:t>’ en ven med</a:t>
            </a:r>
          </a:p>
          <a:p>
            <a:pPr marL="0" indent="0">
              <a:buNone/>
            </a:pPr>
            <a:r>
              <a:rPr lang="da-DK" sz="2800" dirty="0" smtClean="0"/>
              <a:t>7 – alle forhold skal drøftes</a:t>
            </a:r>
            <a:endParaRPr lang="da-DK" sz="28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459B-59BA-4408-B01D-EAFE775D503B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  <p:pic>
        <p:nvPicPr>
          <p:cNvPr id="4098" name="Picture 2" descr="http://www.jewishworldreview.com/images/7_go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02" y="188640"/>
            <a:ext cx="180720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76" name="Picture 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968"/>
            <a:ext cx="8280920" cy="681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7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6D1D3-904D-4E2E-81A9-C1F27A50B667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a-DK" kern="1200" cap="all">
                <a:effectLst>
                  <a:reflection blurRad="12700" stA="48000" endA="300" endPos="55000" dir="5400000" sy="-90000" algn="bl" rotWithShape="0"/>
                </a:effectLst>
              </a:rPr>
              <a:t>Dagens udfordring i MED</a:t>
            </a:r>
          </a:p>
        </p:txBody>
      </p:sp>
      <p:pic>
        <p:nvPicPr>
          <p:cNvPr id="14339" name="Pladsholder til indhold 6" descr="fyring-WM_strip_DK_20100927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87613"/>
            <a:ext cx="7796213" cy="2843212"/>
          </a:xfrm>
        </p:spPr>
      </p:pic>
    </p:spTree>
    <p:extLst>
      <p:ext uri="{BB962C8B-B14F-4D97-AF65-F5344CB8AC3E}">
        <p14:creationId xmlns:p14="http://schemas.microsoft.com/office/powerpoint/2010/main" val="23278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illede 6" descr="schedul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213100"/>
            <a:ext cx="2741612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Billede 5" descr="hvem_hvad_hvor_196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0000">
            <a:off x="6788150" y="3665538"/>
            <a:ext cx="176688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Procedureretningslinjen </a:t>
            </a:r>
          </a:p>
        </p:txBody>
      </p:sp>
      <p:sp>
        <p:nvSpPr>
          <p:cNvPr id="31748" name="Pladsholder til tekst 2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smtClean="0"/>
              <a:t>Hvem gør hvad hvornår</a:t>
            </a:r>
          </a:p>
          <a:p>
            <a:pPr lvl="1" eaLnBrk="1" hangingPunct="1"/>
            <a:r>
              <a:rPr lang="da-DK" sz="2400" smtClean="0"/>
              <a:t>Hvad besluttes (eller indstilles) på, hvilket ledelsesniveau</a:t>
            </a:r>
          </a:p>
          <a:p>
            <a:pPr lvl="1" eaLnBrk="1" hangingPunct="1"/>
            <a:r>
              <a:rPr lang="da-DK" sz="2400" smtClean="0"/>
              <a:t>Hvornår</a:t>
            </a:r>
          </a:p>
          <a:p>
            <a:pPr lvl="1" eaLnBrk="1" hangingPunct="1"/>
            <a:r>
              <a:rPr lang="da-DK" sz="2400" smtClean="0"/>
              <a:t>Hvordan inddrages de berørte</a:t>
            </a:r>
          </a:p>
          <a:p>
            <a:pPr lvl="1" eaLnBrk="1" hangingPunct="1">
              <a:buFontTx/>
              <a:buNone/>
            </a:pPr>
            <a:r>
              <a:rPr lang="da-DK" sz="2400" smtClean="0"/>
              <a:t>(§ 8 stk. 3)</a:t>
            </a:r>
          </a:p>
        </p:txBody>
      </p:sp>
      <p:pic>
        <p:nvPicPr>
          <p:cNvPr id="31749" name="Pladsholder til indhold 4" descr="imagesCA2OEUAV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953000" y="1268413"/>
            <a:ext cx="4191000" cy="2376487"/>
          </a:xfrm>
        </p:spPr>
      </p:pic>
    </p:spTree>
    <p:extLst>
      <p:ext uri="{BB962C8B-B14F-4D97-AF65-F5344CB8AC3E}">
        <p14:creationId xmlns:p14="http://schemas.microsoft.com/office/powerpoint/2010/main" val="40608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.getthefive.com/cache/uploads/article_images/crown_toppick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6024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549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smtClean="0"/>
              <a:t>            MED § 9 – Hovedudvalget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1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2400" dirty="0" smtClean="0"/>
              <a:t>Hovedudvalget er direktionen for MED-systemet og skal bl.a.: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400" dirty="0" smtClean="0"/>
              <a:t>Fortolke lokale retningslinjer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400" dirty="0" smtClean="0"/>
              <a:t>Fortolke den lokale </a:t>
            </a:r>
            <a:r>
              <a:rPr lang="da-DK" sz="2400" dirty="0" err="1" smtClean="0"/>
              <a:t>MED-aftale</a:t>
            </a:r>
            <a:endParaRPr lang="da-DK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400" dirty="0" smtClean="0"/>
              <a:t>Indbringe uoverensstemmelser og fortolkningsspørgsmål for de centrale parter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400" dirty="0"/>
              <a:t>Informere om og drøfte MED-relaterede forhold inden for </a:t>
            </a:r>
            <a:r>
              <a:rPr lang="da-DK" sz="2400" dirty="0" err="1"/>
              <a:t>HMU’s</a:t>
            </a:r>
            <a:r>
              <a:rPr lang="da-DK" sz="2400" dirty="0"/>
              <a:t> område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400" dirty="0"/>
              <a:t>Udføre opgaverne i bilag 2 til MED-rammeaftalen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459B-59BA-4408-B01D-EAFE775D503B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6D1D3-904D-4E2E-81A9-C1F27A50B667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da-DK" sz="2800" b="1" dirty="0" smtClean="0"/>
              <a:t>Samspillet mellem MED- niveauerne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8229600" cy="254952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da-DK" sz="2000" dirty="0" smtClean="0"/>
              <a:t>Tag altid udgangspunkt i ledelsesstrukturen og ledelseskompetencen (§§ 4 og 6)</a:t>
            </a:r>
            <a:br>
              <a:rPr lang="da-DK" sz="2000" dirty="0" smtClean="0"/>
            </a:br>
            <a:endParaRPr lang="da-DK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da-DK" sz="2000" dirty="0" smtClean="0"/>
              <a:t>Kommunikationen går i første omgang oppefra og ned (§§ 4 og 9)</a:t>
            </a:r>
            <a:br>
              <a:rPr lang="da-DK" sz="2000" dirty="0" smtClean="0"/>
            </a:br>
            <a:endParaRPr lang="da-DK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da-DK" sz="2000" dirty="0" smtClean="0"/>
              <a:t>Hvis man ikke selv kan løse sine problemer går det nedefra og op (§ 9)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da-DK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da-DK" sz="2000" dirty="0" smtClean="0"/>
              <a:t>Den vigtigste sammenhængskraft er kontaktudvalgene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da-DK" sz="2000" dirty="0" smtClean="0"/>
          </a:p>
        </p:txBody>
      </p:sp>
      <p:pic>
        <p:nvPicPr>
          <p:cNvPr id="20484" name="Pladsholder til indhold 6" descr="untitled.bmp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30713"/>
            <a:ext cx="6667500" cy="1341437"/>
          </a:xfrm>
        </p:spPr>
      </p:pic>
    </p:spTree>
    <p:extLst>
      <p:ext uri="{BB962C8B-B14F-4D97-AF65-F5344CB8AC3E}">
        <p14:creationId xmlns:p14="http://schemas.microsoft.com/office/powerpoint/2010/main" val="2331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smtClean="0"/>
              <a:t>MED-aftalen har 3 niveauer</a:t>
            </a: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06611268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6D1D3-904D-4E2E-81A9-C1F27A50B667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  <p:pic>
        <p:nvPicPr>
          <p:cNvPr id="1026" name="Picture 2" descr="http://www.kto.dk/ImageGen.ashx?image=/media/886463/med_h_ndbog_-_kl_-_forside.jpg&amp;width=200&amp;height=300&amp;constrain=true&amp;crop=tr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1905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24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MED- uddannelsen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da-DK" sz="2400" smtClean="0"/>
              <a:t>MED-aftalens § 9 stk. 2:</a:t>
            </a:r>
          </a:p>
          <a:p>
            <a:pPr>
              <a:lnSpc>
                <a:spcPct val="90000"/>
              </a:lnSpc>
              <a:buFontTx/>
              <a:buNone/>
            </a:pPr>
            <a:endParaRPr lang="da-DK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da-DK" sz="2400" smtClean="0"/>
              <a:t>”Hvis der er enighed i hovedudvalget, kan der i en kommune udvikles en tilsvarende uddannelse som den, de centrale parter udbyder.”</a:t>
            </a:r>
          </a:p>
          <a:p>
            <a:pPr>
              <a:lnSpc>
                <a:spcPct val="90000"/>
              </a:lnSpc>
              <a:buFontTx/>
              <a:buNone/>
            </a:pPr>
            <a:endParaRPr lang="da-DK" smtClean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a-DK" sz="2400" smtClean="0"/>
              <a:t>Protokollat om udd. p. C:</a:t>
            </a:r>
          </a:p>
          <a:p>
            <a:pPr>
              <a:lnSpc>
                <a:spcPct val="90000"/>
              </a:lnSpc>
              <a:buFontTx/>
              <a:buNone/>
            </a:pPr>
            <a:endParaRPr lang="da-DK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da-DK" sz="2400" smtClean="0"/>
              <a:t>”Hvis der er enighed i hovedudvalget, kan en kommune</a:t>
            </a:r>
          </a:p>
          <a:p>
            <a:pPr>
              <a:lnSpc>
                <a:spcPct val="90000"/>
              </a:lnSpc>
              <a:buFontTx/>
              <a:buNone/>
            </a:pPr>
            <a:endParaRPr lang="da-DK" sz="2400" smtClean="0"/>
          </a:p>
          <a:p>
            <a:pPr>
              <a:lnSpc>
                <a:spcPct val="90000"/>
              </a:lnSpc>
            </a:pPr>
            <a:r>
              <a:rPr lang="da-DK" sz="2400" smtClean="0"/>
              <a:t>selv udvikle en tilsvarende uddannelse</a:t>
            </a:r>
          </a:p>
          <a:p>
            <a:pPr>
              <a:lnSpc>
                <a:spcPct val="90000"/>
              </a:lnSpc>
            </a:pPr>
            <a:r>
              <a:rPr lang="da-DK" sz="2400" smtClean="0"/>
              <a:t>anvende egne undervisere</a:t>
            </a:r>
          </a:p>
        </p:txBody>
      </p:sp>
      <p:pic>
        <p:nvPicPr>
          <p:cNvPr id="1026" name="Picture 2" descr="https://encrypted-tbn1.gstatic.com/images?q=tbn:ANd9GcQCFcsM-D_Gcj9ynS3cxJZho7EQQkTCUeKCtRGMmTw2c1M7t8wD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4116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dirty="0" smtClean="0"/>
              <a:t>På rette vej?</a:t>
            </a:r>
          </a:p>
        </p:txBody>
      </p:sp>
      <p:pic>
        <p:nvPicPr>
          <p:cNvPr id="4099" name="Pladsholder til indhold 3" descr="Fisk-WM_strip_DK_2011011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44677"/>
            <a:ext cx="8229600" cy="2844800"/>
          </a:xfr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459B-59BA-4408-B01D-EAFE775D503B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41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sz="2800" b="1" dirty="0" smtClean="0"/>
              <a:t>Aftalegrundlaget for MED – hvem bestemmer hvad?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484626"/>
              </p:ext>
            </p:extLst>
          </p:nvPr>
        </p:nvGraphicFramePr>
        <p:xfrm>
          <a:off x="323528" y="980730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459B-59BA-4408-B01D-EAFE775D503B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157788"/>
            <a:ext cx="19891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941888"/>
            <a:ext cx="21463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Den danske model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179518"/>
              </p:ext>
            </p:extLst>
          </p:nvPr>
        </p:nvGraphicFramePr>
        <p:xfrm>
          <a:off x="457200" y="1211504"/>
          <a:ext cx="8229600" cy="40416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7893">
                <a:tc>
                  <a:txBody>
                    <a:bodyPr/>
                    <a:lstStyle/>
                    <a:p>
                      <a:r>
                        <a:rPr lang="da-DK" dirty="0" smtClean="0"/>
                        <a:t>Forhandlingsretten</a:t>
                      </a:r>
                      <a:endParaRPr lang="da-DK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Ledelsesretten</a:t>
                      </a:r>
                      <a:endParaRPr lang="da-DK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5718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Løn</a:t>
                      </a:r>
                    </a:p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Arbejdstid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MED-systemet</a:t>
                      </a:r>
                      <a:endParaRPr lang="da-DK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5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Ferie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Ledelsesrettens domæne minus personsager</a:t>
                      </a:r>
                      <a:endParaRPr lang="da-DK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5532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Arbejdstidsaftaler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normeringer</a:t>
                      </a:r>
                      <a:endParaRPr lang="da-DK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38829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Barselsaftalen</a:t>
                      </a:r>
                    </a:p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MED-aftalen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da-DK" dirty="0" smtClean="0"/>
                        <a:t>Sammenhæng mellem arbejdsopgaver og ressourcer </a:t>
                      </a:r>
                    </a:p>
                    <a:p>
                      <a:pPr>
                        <a:buFontTx/>
                        <a:buNone/>
                      </a:pPr>
                      <a:endParaRPr lang="da-DK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5718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Det </a:t>
                      </a:r>
                      <a:r>
                        <a:rPr lang="da-DK" dirty="0" err="1" smtClean="0">
                          <a:solidFill>
                            <a:schemeClr val="bg1"/>
                          </a:solidFill>
                        </a:rPr>
                        <a:t>fagretligesystem</a:t>
                      </a:r>
                      <a:endParaRPr lang="da-DK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Arbejdsretten/voldgift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da-DK" dirty="0" smtClean="0"/>
                        <a:t>Arbejdets organisering</a:t>
                      </a:r>
                      <a:endParaRPr lang="da-DK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7893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TR-systemet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da-DK" dirty="0" smtClean="0"/>
                        <a:t>Trivsel, stress, arbejdsmiljø  osv.</a:t>
                      </a:r>
                      <a:endParaRPr lang="da-DK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459B-59BA-4408-B01D-EAFE775D503B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3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33" y="43651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5"/>
            <a:ext cx="7024744" cy="2170664"/>
          </a:xfrm>
        </p:spPr>
        <p:txBody>
          <a:bodyPr>
            <a:normAutofit/>
          </a:bodyPr>
          <a:lstStyle/>
          <a:p>
            <a:pPr eaLnBrk="1" hangingPunct="1"/>
            <a:r>
              <a:rPr lang="da-DK" sz="4000" dirty="0" smtClean="0"/>
              <a:t>Og sådan ser det ud, når der er møde i den blå blok…</a:t>
            </a:r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20659"/>
            <a:ext cx="2143125" cy="2143125"/>
          </a:xfr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459B-59BA-4408-B01D-EAFE775D503B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08" y="2204864"/>
            <a:ext cx="2088455" cy="208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2932382"/>
              </p:ext>
            </p:extLst>
          </p:nvPr>
        </p:nvGraphicFramePr>
        <p:xfrm>
          <a:off x="1524000" y="1397000"/>
          <a:ext cx="6096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171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10084694"/>
              </p:ext>
            </p:extLst>
          </p:nvPr>
        </p:nvGraphicFramePr>
        <p:xfrm>
          <a:off x="467544" y="548680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361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4.mzstatic.com/us/r1000/090/Purple/ee/6f/34/mzl.onevlssv.320x480-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501009"/>
            <a:ext cx="196821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Der er 5 kapitler i MED-rammeaftalen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Kapitel 1 – er til de lokale forhandlinger </a:t>
            </a:r>
            <a:r>
              <a:rPr lang="da-DK" sz="1600" dirty="0" smtClean="0"/>
              <a:t>(§§ 1,2,3,4 og (5))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Kapitel 2 – er til MED-systemet </a:t>
            </a:r>
            <a:r>
              <a:rPr lang="da-DK" sz="1600" dirty="0" smtClean="0"/>
              <a:t>(§§ (5), 6, 7, 8 og 9)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Kapitel 3 – er TR-reglerne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Kapitel 4 og 5 – er de centrale parter</a:t>
            </a:r>
          </a:p>
          <a:p>
            <a:pPr marL="514350" indent="-514350">
              <a:buFont typeface="+mj-lt"/>
              <a:buAutoNum type="arabicPeriod"/>
            </a:pPr>
            <a:endParaRPr lang="da-DK" sz="2400" dirty="0"/>
          </a:p>
          <a:p>
            <a:pPr marL="0" indent="0">
              <a:buNone/>
            </a:pPr>
            <a:r>
              <a:rPr lang="da-DK" sz="2400" dirty="0" smtClean="0"/>
              <a:t>Resten er bilag, </a:t>
            </a:r>
            <a:r>
              <a:rPr lang="da-DK" sz="1600" dirty="0" smtClean="0"/>
              <a:t>(Herunder et om MED-uddannelsen)</a:t>
            </a: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Og så er der lige et forhandlingsprotokollat</a:t>
            </a:r>
            <a:endParaRPr lang="da-DK" sz="2400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459B-59BA-4408-B01D-EAFE775D503B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14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1486</TotalTime>
  <Words>1005</Words>
  <Application>Microsoft Office PowerPoint</Application>
  <PresentationFormat>Skærmshow (4:3)</PresentationFormat>
  <Paragraphs>314</Paragraphs>
  <Slides>31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2" baseType="lpstr">
      <vt:lpstr>Austin</vt:lpstr>
      <vt:lpstr>MED-aftale forhandling</vt:lpstr>
      <vt:lpstr>En guide til  MED- forhandling</vt:lpstr>
      <vt:lpstr>MED-aftalen har 3 niveauer</vt:lpstr>
      <vt:lpstr>Aftalegrundlaget for MED – hvem bestemmer hvad?</vt:lpstr>
      <vt:lpstr>Den danske model</vt:lpstr>
      <vt:lpstr>Og sådan ser det ud, når der er møde i den blå blok…</vt:lpstr>
      <vt:lpstr>PowerPoint-præsentation</vt:lpstr>
      <vt:lpstr>PowerPoint-præsentation</vt:lpstr>
      <vt:lpstr>Der er 5 kapitler i MED-rammeaftalen</vt:lpstr>
      <vt:lpstr>§ 1. Hvem er omfattet af aftalen</vt:lpstr>
      <vt:lpstr>§ 2. Formål</vt:lpstr>
      <vt:lpstr>§ 3. lokale aftalemuligheder</vt:lpstr>
      <vt:lpstr>§ 4. Form og struktur</vt:lpstr>
      <vt:lpstr>§ 4. Form og struktur</vt:lpstr>
      <vt:lpstr>Sagen på rette niveau</vt:lpstr>
      <vt:lpstr>Rette niveau   § 5</vt:lpstr>
      <vt:lpstr>Eksempel – organisering m. 5 niveauer</vt:lpstr>
      <vt:lpstr>Eksempel – organisering m. 2 niveauer</vt:lpstr>
      <vt:lpstr>Eksempel – organisering m. 3 niveauer</vt:lpstr>
      <vt:lpstr>MED § 6 - Medindflydelse og medbestemmelse</vt:lpstr>
      <vt:lpstr>Der er gensidig informationspligt!</vt:lpstr>
      <vt:lpstr>Information og drøftelse § 7 stk. 4 a, b og c</vt:lpstr>
      <vt:lpstr>Det gule kort – og det røde</vt:lpstr>
      <vt:lpstr>             §</vt:lpstr>
      <vt:lpstr>PowerPoint-præsentation</vt:lpstr>
      <vt:lpstr>Dagens udfordring i MED</vt:lpstr>
      <vt:lpstr>Procedureretningslinjen </vt:lpstr>
      <vt:lpstr>            MED § 9 – Hovedudvalget</vt:lpstr>
      <vt:lpstr>Samspillet mellem MED- niveauerne</vt:lpstr>
      <vt:lpstr>MED- uddannelsen</vt:lpstr>
      <vt:lpstr>På rette vej?</vt:lpstr>
    </vt:vector>
  </TitlesOfParts>
  <Company>Det Kommunale Kartel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Pia Hendrichsen</dc:creator>
  <cp:lastModifiedBy>Sanne Kjærgaard Nikolajsen</cp:lastModifiedBy>
  <cp:revision>193</cp:revision>
  <dcterms:created xsi:type="dcterms:W3CDTF">2008-01-17T09:45:09Z</dcterms:created>
  <dcterms:modified xsi:type="dcterms:W3CDTF">2014-06-11T12:44:38Z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XCoreDocType">
    <vt:lpwstr>Type1A</vt:lpwstr>
  </property>
  <property fmtid="{D5CDD505-2E9C-101B-9397-08002B2CF9AE}" pid="3" name="EXHash">
    <vt:lpwstr>CC1EAAAC4B74F5456ADB736EDEA8F2A90C5A3D4AFAF0E5D7B076CDE22850CC2461D5E4CD207EF5B2440DF89EBDF8D32432CF97E5B4150E23771CC2DB5C163</vt:lpwstr>
  </property>
  <property fmtid="{D5CDD505-2E9C-101B-9397-08002B2CF9AE}" pid="4" name="EXTimestamp">
    <vt:lpwstr>2/13/2008 9:28:30 AM</vt:lpwstr>
  </property>
  <property fmtid="{D5CDD505-2E9C-101B-9397-08002B2CF9AE}" pid="5" name="EXDocumentID">
    <vt:lpwstr>460035</vt:lpwstr>
  </property>
</Properties>
</file>